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3" r:id="rId13"/>
    <p:sldId id="268" r:id="rId14"/>
    <p:sldId id="269" r:id="rId15"/>
    <p:sldId id="270" r:id="rId16"/>
    <p:sldId id="272" r:id="rId17"/>
    <p:sldId id="271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54176D-0E3E-4B95-8773-B448C1D0AB01}" v="1590" dt="2019-03-14T16:11:19.5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Wise" userId="2ff135483e893f94" providerId="LiveId" clId="{7303B0D5-2086-42C8-9284-71069CAE64E0}"/>
    <pc:docChg chg="undo custSel addSld modSld sldOrd">
      <pc:chgData name="Stephen Wise" userId="2ff135483e893f94" providerId="LiveId" clId="{7303B0D5-2086-42C8-9284-71069CAE64E0}" dt="2019-03-12T18:59:46.809" v="878" actId="6549"/>
      <pc:docMkLst>
        <pc:docMk/>
      </pc:docMkLst>
      <pc:sldChg chg="addSp modSp">
        <pc:chgData name="Stephen Wise" userId="2ff135483e893f94" providerId="LiveId" clId="{7303B0D5-2086-42C8-9284-71069CAE64E0}" dt="2019-03-10T18:42:07.242" v="64" actId="1076"/>
        <pc:sldMkLst>
          <pc:docMk/>
          <pc:sldMk cId="1737708549" sldId="256"/>
        </pc:sldMkLst>
        <pc:spChg chg="mod">
          <ac:chgData name="Stephen Wise" userId="2ff135483e893f94" providerId="LiveId" clId="{7303B0D5-2086-42C8-9284-71069CAE64E0}" dt="2019-03-10T18:31:38.658" v="0" actId="113"/>
          <ac:spMkLst>
            <pc:docMk/>
            <pc:sldMk cId="1737708549" sldId="256"/>
            <ac:spMk id="2" creationId="{7F0A847E-7C6B-4BEF-8A44-199085AF9D90}"/>
          </ac:spMkLst>
        </pc:spChg>
        <pc:picChg chg="add mod">
          <ac:chgData name="Stephen Wise" userId="2ff135483e893f94" providerId="LiveId" clId="{7303B0D5-2086-42C8-9284-71069CAE64E0}" dt="2019-03-10T18:41:35.394" v="62" actId="1076"/>
          <ac:picMkLst>
            <pc:docMk/>
            <pc:sldMk cId="1737708549" sldId="256"/>
            <ac:picMk id="6" creationId="{10CB1F87-97CB-4E95-9AD7-E3CC4D92E301}"/>
          </ac:picMkLst>
        </pc:picChg>
        <pc:picChg chg="add mod">
          <ac:chgData name="Stephen Wise" userId="2ff135483e893f94" providerId="LiveId" clId="{7303B0D5-2086-42C8-9284-71069CAE64E0}" dt="2019-03-10T18:42:07.242" v="64" actId="1076"/>
          <ac:picMkLst>
            <pc:docMk/>
            <pc:sldMk cId="1737708549" sldId="256"/>
            <ac:picMk id="7" creationId="{A5D3F1BC-58A9-4092-8043-2B1971AAA2DB}"/>
          </ac:picMkLst>
        </pc:picChg>
      </pc:sldChg>
      <pc:sldChg chg="addSp modSp">
        <pc:chgData name="Stephen Wise" userId="2ff135483e893f94" providerId="LiveId" clId="{7303B0D5-2086-42C8-9284-71069CAE64E0}" dt="2019-03-12T13:45:24.712" v="100" actId="6549"/>
        <pc:sldMkLst>
          <pc:docMk/>
          <pc:sldMk cId="371592072" sldId="257"/>
        </pc:sldMkLst>
        <pc:spChg chg="mod">
          <ac:chgData name="Stephen Wise" userId="2ff135483e893f94" providerId="LiveId" clId="{7303B0D5-2086-42C8-9284-71069CAE64E0}" dt="2019-03-10T18:38:40.945" v="37" actId="27636"/>
          <ac:spMkLst>
            <pc:docMk/>
            <pc:sldMk cId="371592072" sldId="257"/>
            <ac:spMk id="2" creationId="{7F0A847E-7C6B-4BEF-8A44-199085AF9D90}"/>
          </ac:spMkLst>
        </pc:spChg>
        <pc:spChg chg="mod">
          <ac:chgData name="Stephen Wise" userId="2ff135483e893f94" providerId="LiveId" clId="{7303B0D5-2086-42C8-9284-71069CAE64E0}" dt="2019-03-12T13:45:24.712" v="100" actId="6549"/>
          <ac:spMkLst>
            <pc:docMk/>
            <pc:sldMk cId="371592072" sldId="257"/>
            <ac:spMk id="3" creationId="{3BAFFE32-26B2-436A-BFBC-53E997D86F57}"/>
          </ac:spMkLst>
        </pc:spChg>
        <pc:picChg chg="add mod">
          <ac:chgData name="Stephen Wise" userId="2ff135483e893f94" providerId="LiveId" clId="{7303B0D5-2086-42C8-9284-71069CAE64E0}" dt="2019-03-10T18:41:13.874" v="60" actId="1076"/>
          <ac:picMkLst>
            <pc:docMk/>
            <pc:sldMk cId="371592072" sldId="257"/>
            <ac:picMk id="6" creationId="{530CD999-6AC8-4E62-A8FD-854726E7D833}"/>
          </ac:picMkLst>
        </pc:picChg>
        <pc:cxnChg chg="mod">
          <ac:chgData name="Stephen Wise" userId="2ff135483e893f94" providerId="LiveId" clId="{7303B0D5-2086-42C8-9284-71069CAE64E0}" dt="2019-03-10T18:33:19.496" v="8" actId="14100"/>
          <ac:cxnSpMkLst>
            <pc:docMk/>
            <pc:sldMk cId="371592072" sldId="257"/>
            <ac:cxnSpMk id="5" creationId="{56C89998-22C7-4E8E-A005-893773660E27}"/>
          </ac:cxnSpMkLst>
        </pc:cxnChg>
      </pc:sldChg>
      <pc:sldChg chg="addSp modSp add">
        <pc:chgData name="Stephen Wise" userId="2ff135483e893f94" providerId="LiveId" clId="{7303B0D5-2086-42C8-9284-71069CAE64E0}" dt="2019-03-12T13:50:30.175" v="167" actId="20577"/>
        <pc:sldMkLst>
          <pc:docMk/>
          <pc:sldMk cId="803035425" sldId="258"/>
        </pc:sldMkLst>
        <pc:spChg chg="mod">
          <ac:chgData name="Stephen Wise" userId="2ff135483e893f94" providerId="LiveId" clId="{7303B0D5-2086-42C8-9284-71069CAE64E0}" dt="2019-03-12T13:50:30.175" v="167" actId="20577"/>
          <ac:spMkLst>
            <pc:docMk/>
            <pc:sldMk cId="803035425" sldId="258"/>
            <ac:spMk id="3" creationId="{3BAFFE32-26B2-436A-BFBC-53E997D86F57}"/>
          </ac:spMkLst>
        </pc:spChg>
        <pc:picChg chg="add mod">
          <ac:chgData name="Stephen Wise" userId="2ff135483e893f94" providerId="LiveId" clId="{7303B0D5-2086-42C8-9284-71069CAE64E0}" dt="2019-03-12T13:50:08.511" v="139" actId="14100"/>
          <ac:picMkLst>
            <pc:docMk/>
            <pc:sldMk cId="803035425" sldId="258"/>
            <ac:picMk id="7" creationId="{6BB2BD22-C048-4CA2-915E-79B6582C50E0}"/>
          </ac:picMkLst>
        </pc:picChg>
      </pc:sldChg>
      <pc:sldChg chg="addSp delSp modSp add">
        <pc:chgData name="Stephen Wise" userId="2ff135483e893f94" providerId="LiveId" clId="{7303B0D5-2086-42C8-9284-71069CAE64E0}" dt="2019-03-12T14:01:28.446" v="186" actId="6549"/>
        <pc:sldMkLst>
          <pc:docMk/>
          <pc:sldMk cId="1818679743" sldId="259"/>
        </pc:sldMkLst>
        <pc:spChg chg="mod">
          <ac:chgData name="Stephen Wise" userId="2ff135483e893f94" providerId="LiveId" clId="{7303B0D5-2086-42C8-9284-71069CAE64E0}" dt="2019-03-10T18:46:12.820" v="90"/>
          <ac:spMkLst>
            <pc:docMk/>
            <pc:sldMk cId="1818679743" sldId="259"/>
            <ac:spMk id="2" creationId="{7F0A847E-7C6B-4BEF-8A44-199085AF9D90}"/>
          </ac:spMkLst>
        </pc:spChg>
        <pc:spChg chg="mod">
          <ac:chgData name="Stephen Wise" userId="2ff135483e893f94" providerId="LiveId" clId="{7303B0D5-2086-42C8-9284-71069CAE64E0}" dt="2019-03-12T14:01:28.446" v="186" actId="6549"/>
          <ac:spMkLst>
            <pc:docMk/>
            <pc:sldMk cId="1818679743" sldId="259"/>
            <ac:spMk id="3" creationId="{3BAFFE32-26B2-436A-BFBC-53E997D86F57}"/>
          </ac:spMkLst>
        </pc:spChg>
        <pc:picChg chg="add mod">
          <ac:chgData name="Stephen Wise" userId="2ff135483e893f94" providerId="LiveId" clId="{7303B0D5-2086-42C8-9284-71069CAE64E0}" dt="2019-03-10T18:46:27.841" v="93" actId="1076"/>
          <ac:picMkLst>
            <pc:docMk/>
            <pc:sldMk cId="1818679743" sldId="259"/>
            <ac:picMk id="4" creationId="{294C4F99-9C86-4401-88D0-938CA5552C25}"/>
          </ac:picMkLst>
        </pc:picChg>
        <pc:picChg chg="del">
          <ac:chgData name="Stephen Wise" userId="2ff135483e893f94" providerId="LiveId" clId="{7303B0D5-2086-42C8-9284-71069CAE64E0}" dt="2019-03-10T18:46:17.768" v="91" actId="478"/>
          <ac:picMkLst>
            <pc:docMk/>
            <pc:sldMk cId="1818679743" sldId="259"/>
            <ac:picMk id="6" creationId="{530CD999-6AC8-4E62-A8FD-854726E7D833}"/>
          </ac:picMkLst>
        </pc:picChg>
        <pc:picChg chg="del">
          <ac:chgData name="Stephen Wise" userId="2ff135483e893f94" providerId="LiveId" clId="{7303B0D5-2086-42C8-9284-71069CAE64E0}" dt="2019-03-10T18:47:01.069" v="94" actId="478"/>
          <ac:picMkLst>
            <pc:docMk/>
            <pc:sldMk cId="1818679743" sldId="259"/>
            <ac:picMk id="7" creationId="{6BB2BD22-C048-4CA2-915E-79B6582C50E0}"/>
          </ac:picMkLst>
        </pc:picChg>
        <pc:picChg chg="add mod">
          <ac:chgData name="Stephen Wise" userId="2ff135483e893f94" providerId="LiveId" clId="{7303B0D5-2086-42C8-9284-71069CAE64E0}" dt="2019-03-10T18:47:23.537" v="98" actId="14100"/>
          <ac:picMkLst>
            <pc:docMk/>
            <pc:sldMk cId="1818679743" sldId="259"/>
            <ac:picMk id="8" creationId="{C02DE474-0DC2-4803-A98B-3A6CAA51E2DF}"/>
          </ac:picMkLst>
        </pc:picChg>
      </pc:sldChg>
      <pc:sldChg chg="modSp add">
        <pc:chgData name="Stephen Wise" userId="2ff135483e893f94" providerId="LiveId" clId="{7303B0D5-2086-42C8-9284-71069CAE64E0}" dt="2019-03-12T18:06:08.228" v="235" actId="20577"/>
        <pc:sldMkLst>
          <pc:docMk/>
          <pc:sldMk cId="2007111191" sldId="260"/>
        </pc:sldMkLst>
        <pc:spChg chg="mod">
          <ac:chgData name="Stephen Wise" userId="2ff135483e893f94" providerId="LiveId" clId="{7303B0D5-2086-42C8-9284-71069CAE64E0}" dt="2019-03-12T14:03:22.734" v="202" actId="20577"/>
          <ac:spMkLst>
            <pc:docMk/>
            <pc:sldMk cId="2007111191" sldId="260"/>
            <ac:spMk id="2" creationId="{7F0A847E-7C6B-4BEF-8A44-199085AF9D90}"/>
          </ac:spMkLst>
        </pc:spChg>
        <pc:spChg chg="mod">
          <ac:chgData name="Stephen Wise" userId="2ff135483e893f94" providerId="LiveId" clId="{7303B0D5-2086-42C8-9284-71069CAE64E0}" dt="2019-03-12T18:06:08.228" v="235" actId="20577"/>
          <ac:spMkLst>
            <pc:docMk/>
            <pc:sldMk cId="2007111191" sldId="260"/>
            <ac:spMk id="3" creationId="{3BAFFE32-26B2-436A-BFBC-53E997D86F57}"/>
          </ac:spMkLst>
        </pc:spChg>
      </pc:sldChg>
      <pc:sldChg chg="modSp add">
        <pc:chgData name="Stephen Wise" userId="2ff135483e893f94" providerId="LiveId" clId="{7303B0D5-2086-42C8-9284-71069CAE64E0}" dt="2019-03-12T18:11:46.199" v="268" actId="207"/>
        <pc:sldMkLst>
          <pc:docMk/>
          <pc:sldMk cId="2834109882" sldId="261"/>
        </pc:sldMkLst>
        <pc:spChg chg="mod">
          <ac:chgData name="Stephen Wise" userId="2ff135483e893f94" providerId="LiveId" clId="{7303B0D5-2086-42C8-9284-71069CAE64E0}" dt="2019-03-12T18:06:25.409" v="248" actId="20577"/>
          <ac:spMkLst>
            <pc:docMk/>
            <pc:sldMk cId="2834109882" sldId="261"/>
            <ac:spMk id="2" creationId="{7F0A847E-7C6B-4BEF-8A44-199085AF9D90}"/>
          </ac:spMkLst>
        </pc:spChg>
        <pc:spChg chg="mod">
          <ac:chgData name="Stephen Wise" userId="2ff135483e893f94" providerId="LiveId" clId="{7303B0D5-2086-42C8-9284-71069CAE64E0}" dt="2019-03-12T18:11:46.199" v="268" actId="207"/>
          <ac:spMkLst>
            <pc:docMk/>
            <pc:sldMk cId="2834109882" sldId="261"/>
            <ac:spMk id="3" creationId="{3BAFFE32-26B2-436A-BFBC-53E997D86F57}"/>
          </ac:spMkLst>
        </pc:spChg>
      </pc:sldChg>
      <pc:sldChg chg="modSp add">
        <pc:chgData name="Stephen Wise" userId="2ff135483e893f94" providerId="LiveId" clId="{7303B0D5-2086-42C8-9284-71069CAE64E0}" dt="2019-03-12T18:20:23.313" v="411" actId="6549"/>
        <pc:sldMkLst>
          <pc:docMk/>
          <pc:sldMk cId="3457796189" sldId="262"/>
        </pc:sldMkLst>
        <pc:spChg chg="mod">
          <ac:chgData name="Stephen Wise" userId="2ff135483e893f94" providerId="LiveId" clId="{7303B0D5-2086-42C8-9284-71069CAE64E0}" dt="2019-03-12T18:20:23.313" v="411" actId="6549"/>
          <ac:spMkLst>
            <pc:docMk/>
            <pc:sldMk cId="3457796189" sldId="262"/>
            <ac:spMk id="2" creationId="{7F0A847E-7C6B-4BEF-8A44-199085AF9D90}"/>
          </ac:spMkLst>
        </pc:spChg>
        <pc:spChg chg="mod">
          <ac:chgData name="Stephen Wise" userId="2ff135483e893f94" providerId="LiveId" clId="{7303B0D5-2086-42C8-9284-71069CAE64E0}" dt="2019-03-12T18:19:14.838" v="404" actId="20577"/>
          <ac:spMkLst>
            <pc:docMk/>
            <pc:sldMk cId="3457796189" sldId="262"/>
            <ac:spMk id="3" creationId="{3BAFFE32-26B2-436A-BFBC-53E997D86F57}"/>
          </ac:spMkLst>
        </pc:spChg>
      </pc:sldChg>
      <pc:sldChg chg="modSp add ord">
        <pc:chgData name="Stephen Wise" userId="2ff135483e893f94" providerId="LiveId" clId="{7303B0D5-2086-42C8-9284-71069CAE64E0}" dt="2019-03-12T18:52:02.643" v="759" actId="255"/>
        <pc:sldMkLst>
          <pc:docMk/>
          <pc:sldMk cId="1038891939" sldId="263"/>
        </pc:sldMkLst>
        <pc:spChg chg="mod">
          <ac:chgData name="Stephen Wise" userId="2ff135483e893f94" providerId="LiveId" clId="{7303B0D5-2086-42C8-9284-71069CAE64E0}" dt="2019-03-12T18:20:35.575" v="415" actId="6549"/>
          <ac:spMkLst>
            <pc:docMk/>
            <pc:sldMk cId="1038891939" sldId="263"/>
            <ac:spMk id="2" creationId="{7F0A847E-7C6B-4BEF-8A44-199085AF9D90}"/>
          </ac:spMkLst>
        </pc:spChg>
        <pc:spChg chg="mod">
          <ac:chgData name="Stephen Wise" userId="2ff135483e893f94" providerId="LiveId" clId="{7303B0D5-2086-42C8-9284-71069CAE64E0}" dt="2019-03-12T18:52:02.643" v="759" actId="255"/>
          <ac:spMkLst>
            <pc:docMk/>
            <pc:sldMk cId="1038891939" sldId="263"/>
            <ac:spMk id="3" creationId="{3BAFFE32-26B2-436A-BFBC-53E997D86F57}"/>
          </ac:spMkLst>
        </pc:spChg>
      </pc:sldChg>
      <pc:sldChg chg="modSp add ord">
        <pc:chgData name="Stephen Wise" userId="2ff135483e893f94" providerId="LiveId" clId="{7303B0D5-2086-42C8-9284-71069CAE64E0}" dt="2019-03-12T18:58:57.900" v="860" actId="20577"/>
        <pc:sldMkLst>
          <pc:docMk/>
          <pc:sldMk cId="4146424187" sldId="264"/>
        </pc:sldMkLst>
        <pc:spChg chg="mod">
          <ac:chgData name="Stephen Wise" userId="2ff135483e893f94" providerId="LiveId" clId="{7303B0D5-2086-42C8-9284-71069CAE64E0}" dt="2019-03-12T18:44:41.608" v="659" actId="20577"/>
          <ac:spMkLst>
            <pc:docMk/>
            <pc:sldMk cId="4146424187" sldId="264"/>
            <ac:spMk id="2" creationId="{7F0A847E-7C6B-4BEF-8A44-199085AF9D90}"/>
          </ac:spMkLst>
        </pc:spChg>
        <pc:spChg chg="mod">
          <ac:chgData name="Stephen Wise" userId="2ff135483e893f94" providerId="LiveId" clId="{7303B0D5-2086-42C8-9284-71069CAE64E0}" dt="2019-03-12T18:58:57.900" v="860" actId="20577"/>
          <ac:spMkLst>
            <pc:docMk/>
            <pc:sldMk cId="4146424187" sldId="264"/>
            <ac:spMk id="3" creationId="{3BAFFE32-26B2-436A-BFBC-53E997D86F57}"/>
          </ac:spMkLst>
        </pc:spChg>
      </pc:sldChg>
      <pc:sldChg chg="modSp add">
        <pc:chgData name="Stephen Wise" userId="2ff135483e893f94" providerId="LiveId" clId="{7303B0D5-2086-42C8-9284-71069CAE64E0}" dt="2019-03-12T18:45:05.773" v="678" actId="255"/>
        <pc:sldMkLst>
          <pc:docMk/>
          <pc:sldMk cId="67091159" sldId="265"/>
        </pc:sldMkLst>
        <pc:spChg chg="mod">
          <ac:chgData name="Stephen Wise" userId="2ff135483e893f94" providerId="LiveId" clId="{7303B0D5-2086-42C8-9284-71069CAE64E0}" dt="2019-03-12T18:45:05.773" v="678" actId="255"/>
          <ac:spMkLst>
            <pc:docMk/>
            <pc:sldMk cId="67091159" sldId="265"/>
            <ac:spMk id="2" creationId="{7F0A847E-7C6B-4BEF-8A44-199085AF9D90}"/>
          </ac:spMkLst>
        </pc:spChg>
      </pc:sldChg>
      <pc:sldChg chg="modSp add">
        <pc:chgData name="Stephen Wise" userId="2ff135483e893f94" providerId="LiveId" clId="{7303B0D5-2086-42C8-9284-71069CAE64E0}" dt="2019-03-12T18:57:22.463" v="844" actId="20577"/>
        <pc:sldMkLst>
          <pc:docMk/>
          <pc:sldMk cId="3125149202" sldId="266"/>
        </pc:sldMkLst>
        <pc:spChg chg="mod">
          <ac:chgData name="Stephen Wise" userId="2ff135483e893f94" providerId="LiveId" clId="{7303B0D5-2086-42C8-9284-71069CAE64E0}" dt="2019-03-12T18:45:32.893" v="692" actId="255"/>
          <ac:spMkLst>
            <pc:docMk/>
            <pc:sldMk cId="3125149202" sldId="266"/>
            <ac:spMk id="2" creationId="{7F0A847E-7C6B-4BEF-8A44-199085AF9D90}"/>
          </ac:spMkLst>
        </pc:spChg>
        <pc:spChg chg="mod">
          <ac:chgData name="Stephen Wise" userId="2ff135483e893f94" providerId="LiveId" clId="{7303B0D5-2086-42C8-9284-71069CAE64E0}" dt="2019-03-12T18:57:22.463" v="844" actId="20577"/>
          <ac:spMkLst>
            <pc:docMk/>
            <pc:sldMk cId="3125149202" sldId="266"/>
            <ac:spMk id="3" creationId="{3BAFFE32-26B2-436A-BFBC-53E997D86F57}"/>
          </ac:spMkLst>
        </pc:spChg>
      </pc:sldChg>
      <pc:sldChg chg="modSp add">
        <pc:chgData name="Stephen Wise" userId="2ff135483e893f94" providerId="LiveId" clId="{7303B0D5-2086-42C8-9284-71069CAE64E0}" dt="2019-03-12T18:58:12.084" v="851" actId="20577"/>
        <pc:sldMkLst>
          <pc:docMk/>
          <pc:sldMk cId="216432951" sldId="267"/>
        </pc:sldMkLst>
        <pc:spChg chg="mod">
          <ac:chgData name="Stephen Wise" userId="2ff135483e893f94" providerId="LiveId" clId="{7303B0D5-2086-42C8-9284-71069CAE64E0}" dt="2019-03-12T18:46:03.824" v="706" actId="20577"/>
          <ac:spMkLst>
            <pc:docMk/>
            <pc:sldMk cId="216432951" sldId="267"/>
            <ac:spMk id="2" creationId="{7F0A847E-7C6B-4BEF-8A44-199085AF9D90}"/>
          </ac:spMkLst>
        </pc:spChg>
        <pc:spChg chg="mod">
          <ac:chgData name="Stephen Wise" userId="2ff135483e893f94" providerId="LiveId" clId="{7303B0D5-2086-42C8-9284-71069CAE64E0}" dt="2019-03-12T18:58:12.084" v="851" actId="20577"/>
          <ac:spMkLst>
            <pc:docMk/>
            <pc:sldMk cId="216432951" sldId="267"/>
            <ac:spMk id="3" creationId="{3BAFFE32-26B2-436A-BFBC-53E997D86F57}"/>
          </ac:spMkLst>
        </pc:spChg>
      </pc:sldChg>
      <pc:sldChg chg="modSp add">
        <pc:chgData name="Stephen Wise" userId="2ff135483e893f94" providerId="LiveId" clId="{7303B0D5-2086-42C8-9284-71069CAE64E0}" dt="2019-03-12T18:55:13.026" v="800" actId="27636"/>
        <pc:sldMkLst>
          <pc:docMk/>
          <pc:sldMk cId="4294486883" sldId="268"/>
        </pc:sldMkLst>
        <pc:spChg chg="mod">
          <ac:chgData name="Stephen Wise" userId="2ff135483e893f94" providerId="LiveId" clId="{7303B0D5-2086-42C8-9284-71069CAE64E0}" dt="2019-03-12T18:47:13.432" v="720" actId="20577"/>
          <ac:spMkLst>
            <pc:docMk/>
            <pc:sldMk cId="4294486883" sldId="268"/>
            <ac:spMk id="2" creationId="{7F0A847E-7C6B-4BEF-8A44-199085AF9D90}"/>
          </ac:spMkLst>
        </pc:spChg>
        <pc:spChg chg="mod">
          <ac:chgData name="Stephen Wise" userId="2ff135483e893f94" providerId="LiveId" clId="{7303B0D5-2086-42C8-9284-71069CAE64E0}" dt="2019-03-12T18:55:13.026" v="800" actId="27636"/>
          <ac:spMkLst>
            <pc:docMk/>
            <pc:sldMk cId="4294486883" sldId="268"/>
            <ac:spMk id="3" creationId="{3BAFFE32-26B2-436A-BFBC-53E997D86F57}"/>
          </ac:spMkLst>
        </pc:spChg>
      </pc:sldChg>
      <pc:sldChg chg="modSp add">
        <pc:chgData name="Stephen Wise" userId="2ff135483e893f94" providerId="LiveId" clId="{7303B0D5-2086-42C8-9284-71069CAE64E0}" dt="2019-03-12T18:56:43.045" v="840" actId="255"/>
        <pc:sldMkLst>
          <pc:docMk/>
          <pc:sldMk cId="2394432735" sldId="269"/>
        </pc:sldMkLst>
        <pc:spChg chg="mod">
          <ac:chgData name="Stephen Wise" userId="2ff135483e893f94" providerId="LiveId" clId="{7303B0D5-2086-42C8-9284-71069CAE64E0}" dt="2019-03-12T18:55:52.166" v="833" actId="20577"/>
          <ac:spMkLst>
            <pc:docMk/>
            <pc:sldMk cId="2394432735" sldId="269"/>
            <ac:spMk id="2" creationId="{7F0A847E-7C6B-4BEF-8A44-199085AF9D90}"/>
          </ac:spMkLst>
        </pc:spChg>
        <pc:spChg chg="mod">
          <ac:chgData name="Stephen Wise" userId="2ff135483e893f94" providerId="LiveId" clId="{7303B0D5-2086-42C8-9284-71069CAE64E0}" dt="2019-03-12T18:56:43.045" v="840" actId="255"/>
          <ac:spMkLst>
            <pc:docMk/>
            <pc:sldMk cId="2394432735" sldId="269"/>
            <ac:spMk id="3" creationId="{3BAFFE32-26B2-436A-BFBC-53E997D86F57}"/>
          </ac:spMkLst>
        </pc:spChg>
      </pc:sldChg>
      <pc:sldChg chg="modSp add">
        <pc:chgData name="Stephen Wise" userId="2ff135483e893f94" providerId="LiveId" clId="{7303B0D5-2086-42C8-9284-71069CAE64E0}" dt="2019-03-12T18:59:46.809" v="878" actId="6549"/>
        <pc:sldMkLst>
          <pc:docMk/>
          <pc:sldMk cId="2550164926" sldId="270"/>
        </pc:sldMkLst>
        <pc:spChg chg="mod">
          <ac:chgData name="Stephen Wise" userId="2ff135483e893f94" providerId="LiveId" clId="{7303B0D5-2086-42C8-9284-71069CAE64E0}" dt="2019-03-12T18:59:41.503" v="877" actId="122"/>
          <ac:spMkLst>
            <pc:docMk/>
            <pc:sldMk cId="2550164926" sldId="270"/>
            <ac:spMk id="2" creationId="{7F0A847E-7C6B-4BEF-8A44-199085AF9D90}"/>
          </ac:spMkLst>
        </pc:spChg>
        <pc:spChg chg="mod">
          <ac:chgData name="Stephen Wise" userId="2ff135483e893f94" providerId="LiveId" clId="{7303B0D5-2086-42C8-9284-71069CAE64E0}" dt="2019-03-12T18:59:46.809" v="878" actId="6549"/>
          <ac:spMkLst>
            <pc:docMk/>
            <pc:sldMk cId="2550164926" sldId="270"/>
            <ac:spMk id="3" creationId="{3BAFFE32-26B2-436A-BFBC-53E997D86F57}"/>
          </ac:spMkLst>
        </pc:spChg>
      </pc:sldChg>
    </pc:docChg>
  </pc:docChgLst>
  <pc:docChgLst>
    <pc:chgData name="WISE, Steve" userId="078bf7b8-c919-423a-8452-1d6a7d8bc0b1" providerId="ADAL" clId="{1054176D-0E3E-4B95-8773-B448C1D0AB01}"/>
    <pc:docChg chg="undo custSel addSld modSld sldOrd">
      <pc:chgData name="WISE, Steve" userId="078bf7b8-c919-423a-8452-1d6a7d8bc0b1" providerId="ADAL" clId="{1054176D-0E3E-4B95-8773-B448C1D0AB01}" dt="2019-03-14T16:11:19.574" v="1582" actId="20577"/>
      <pc:docMkLst>
        <pc:docMk/>
      </pc:docMkLst>
      <pc:sldChg chg="modSp">
        <pc:chgData name="WISE, Steve" userId="078bf7b8-c919-423a-8452-1d6a7d8bc0b1" providerId="ADAL" clId="{1054176D-0E3E-4B95-8773-B448C1D0AB01}" dt="2019-03-14T14:57:12.967" v="450" actId="207"/>
        <pc:sldMkLst>
          <pc:docMk/>
          <pc:sldMk cId="3457796189" sldId="262"/>
        </pc:sldMkLst>
        <pc:spChg chg="mod">
          <ac:chgData name="WISE, Steve" userId="078bf7b8-c919-423a-8452-1d6a7d8bc0b1" providerId="ADAL" clId="{1054176D-0E3E-4B95-8773-B448C1D0AB01}" dt="2019-03-14T14:57:12.967" v="450" actId="207"/>
          <ac:spMkLst>
            <pc:docMk/>
            <pc:sldMk cId="3457796189" sldId="262"/>
            <ac:spMk id="3" creationId="{3BAFFE32-26B2-436A-BFBC-53E997D86F57}"/>
          </ac:spMkLst>
        </pc:spChg>
      </pc:sldChg>
      <pc:sldChg chg="modSp">
        <pc:chgData name="WISE, Steve" userId="078bf7b8-c919-423a-8452-1d6a7d8bc0b1" providerId="ADAL" clId="{1054176D-0E3E-4B95-8773-B448C1D0AB01}" dt="2019-03-14T15:10:20.443" v="826" actId="20577"/>
        <pc:sldMkLst>
          <pc:docMk/>
          <pc:sldMk cId="4146424187" sldId="264"/>
        </pc:sldMkLst>
        <pc:spChg chg="mod">
          <ac:chgData name="WISE, Steve" userId="078bf7b8-c919-423a-8452-1d6a7d8bc0b1" providerId="ADAL" clId="{1054176D-0E3E-4B95-8773-B448C1D0AB01}" dt="2019-03-14T15:10:20.443" v="826" actId="20577"/>
          <ac:spMkLst>
            <pc:docMk/>
            <pc:sldMk cId="4146424187" sldId="264"/>
            <ac:spMk id="3" creationId="{3BAFFE32-26B2-436A-BFBC-53E997D86F57}"/>
          </ac:spMkLst>
        </pc:spChg>
      </pc:sldChg>
      <pc:sldChg chg="modSp">
        <pc:chgData name="WISE, Steve" userId="078bf7b8-c919-423a-8452-1d6a7d8bc0b1" providerId="ADAL" clId="{1054176D-0E3E-4B95-8773-B448C1D0AB01}" dt="2019-03-14T15:21:34.385" v="1124" actId="207"/>
        <pc:sldMkLst>
          <pc:docMk/>
          <pc:sldMk cId="67091159" sldId="265"/>
        </pc:sldMkLst>
        <pc:spChg chg="mod">
          <ac:chgData name="WISE, Steve" userId="078bf7b8-c919-423a-8452-1d6a7d8bc0b1" providerId="ADAL" clId="{1054176D-0E3E-4B95-8773-B448C1D0AB01}" dt="2019-03-14T15:21:34.385" v="1124" actId="207"/>
          <ac:spMkLst>
            <pc:docMk/>
            <pc:sldMk cId="67091159" sldId="265"/>
            <ac:spMk id="3" creationId="{3BAFFE32-26B2-436A-BFBC-53E997D86F57}"/>
          </ac:spMkLst>
        </pc:spChg>
      </pc:sldChg>
      <pc:sldChg chg="addSp delSp modSp">
        <pc:chgData name="WISE, Steve" userId="078bf7b8-c919-423a-8452-1d6a7d8bc0b1" providerId="ADAL" clId="{1054176D-0E3E-4B95-8773-B448C1D0AB01}" dt="2019-03-14T15:20:45.490" v="1119" actId="207"/>
        <pc:sldMkLst>
          <pc:docMk/>
          <pc:sldMk cId="3125149202" sldId="266"/>
        </pc:sldMkLst>
        <pc:spChg chg="mod">
          <ac:chgData name="WISE, Steve" userId="078bf7b8-c919-423a-8452-1d6a7d8bc0b1" providerId="ADAL" clId="{1054176D-0E3E-4B95-8773-B448C1D0AB01}" dt="2019-03-14T15:20:45.490" v="1119" actId="207"/>
          <ac:spMkLst>
            <pc:docMk/>
            <pc:sldMk cId="3125149202" sldId="266"/>
            <ac:spMk id="3" creationId="{3BAFFE32-26B2-436A-BFBC-53E997D86F57}"/>
          </ac:spMkLst>
        </pc:spChg>
        <pc:picChg chg="add del">
          <ac:chgData name="WISE, Steve" userId="078bf7b8-c919-423a-8452-1d6a7d8bc0b1" providerId="ADAL" clId="{1054176D-0E3E-4B95-8773-B448C1D0AB01}" dt="2019-03-14T14:58:13.062" v="452"/>
          <ac:picMkLst>
            <pc:docMk/>
            <pc:sldMk cId="3125149202" sldId="266"/>
            <ac:picMk id="6" creationId="{BE471989-4DF4-4085-9B2D-C586D2D9C5AB}"/>
          </ac:picMkLst>
        </pc:picChg>
        <pc:picChg chg="add mod">
          <ac:chgData name="WISE, Steve" userId="078bf7b8-c919-423a-8452-1d6a7d8bc0b1" providerId="ADAL" clId="{1054176D-0E3E-4B95-8773-B448C1D0AB01}" dt="2019-03-14T15:02:16.722" v="474" actId="1076"/>
          <ac:picMkLst>
            <pc:docMk/>
            <pc:sldMk cId="3125149202" sldId="266"/>
            <ac:picMk id="7" creationId="{93CC678A-1DA8-4A42-880B-DE3612023415}"/>
          </ac:picMkLst>
        </pc:picChg>
      </pc:sldChg>
      <pc:sldChg chg="modSp">
        <pc:chgData name="WISE, Steve" userId="078bf7b8-c919-423a-8452-1d6a7d8bc0b1" providerId="ADAL" clId="{1054176D-0E3E-4B95-8773-B448C1D0AB01}" dt="2019-03-14T15:34:26.441" v="1172" actId="948"/>
        <pc:sldMkLst>
          <pc:docMk/>
          <pc:sldMk cId="216432951" sldId="267"/>
        </pc:sldMkLst>
        <pc:spChg chg="mod">
          <ac:chgData name="WISE, Steve" userId="078bf7b8-c919-423a-8452-1d6a7d8bc0b1" providerId="ADAL" clId="{1054176D-0E3E-4B95-8773-B448C1D0AB01}" dt="2019-03-14T15:34:26.441" v="1172" actId="948"/>
          <ac:spMkLst>
            <pc:docMk/>
            <pc:sldMk cId="216432951" sldId="267"/>
            <ac:spMk id="3" creationId="{3BAFFE32-26B2-436A-BFBC-53E997D86F57}"/>
          </ac:spMkLst>
        </pc:spChg>
      </pc:sldChg>
      <pc:sldChg chg="modSp">
        <pc:chgData name="WISE, Steve" userId="078bf7b8-c919-423a-8452-1d6a7d8bc0b1" providerId="ADAL" clId="{1054176D-0E3E-4B95-8773-B448C1D0AB01}" dt="2019-03-13T16:16:47.447" v="195" actId="207"/>
        <pc:sldMkLst>
          <pc:docMk/>
          <pc:sldMk cId="2394432735" sldId="269"/>
        </pc:sldMkLst>
        <pc:spChg chg="mod">
          <ac:chgData name="WISE, Steve" userId="078bf7b8-c919-423a-8452-1d6a7d8bc0b1" providerId="ADAL" clId="{1054176D-0E3E-4B95-8773-B448C1D0AB01}" dt="2019-03-13T16:16:47.447" v="195" actId="207"/>
          <ac:spMkLst>
            <pc:docMk/>
            <pc:sldMk cId="2394432735" sldId="269"/>
            <ac:spMk id="3" creationId="{3BAFFE32-26B2-436A-BFBC-53E997D86F57}"/>
          </ac:spMkLst>
        </pc:spChg>
      </pc:sldChg>
      <pc:sldChg chg="addSp delSp modSp">
        <pc:chgData name="WISE, Steve" userId="078bf7b8-c919-423a-8452-1d6a7d8bc0b1" providerId="ADAL" clId="{1054176D-0E3E-4B95-8773-B448C1D0AB01}" dt="2019-03-13T10:51:02.792" v="10" actId="1076"/>
        <pc:sldMkLst>
          <pc:docMk/>
          <pc:sldMk cId="2550164926" sldId="270"/>
        </pc:sldMkLst>
        <pc:spChg chg="del mod">
          <ac:chgData name="WISE, Steve" userId="078bf7b8-c919-423a-8452-1d6a7d8bc0b1" providerId="ADAL" clId="{1054176D-0E3E-4B95-8773-B448C1D0AB01}" dt="2019-03-13T10:49:14.298" v="1"/>
          <ac:spMkLst>
            <pc:docMk/>
            <pc:sldMk cId="2550164926" sldId="270"/>
            <ac:spMk id="3" creationId="{3BAFFE32-26B2-436A-BFBC-53E997D86F57}"/>
          </ac:spMkLst>
        </pc:spChg>
        <pc:spChg chg="add mod">
          <ac:chgData name="WISE, Steve" userId="078bf7b8-c919-423a-8452-1d6a7d8bc0b1" providerId="ADAL" clId="{1054176D-0E3E-4B95-8773-B448C1D0AB01}" dt="2019-03-13T10:49:43.496" v="5" actId="14100"/>
          <ac:spMkLst>
            <pc:docMk/>
            <pc:sldMk cId="2550164926" sldId="270"/>
            <ac:spMk id="6" creationId="{69A4FDD4-3AA9-4FC8-9D93-C43DF7DC2CDE}"/>
          </ac:spMkLst>
        </pc:spChg>
        <pc:spChg chg="add del mod">
          <ac:chgData name="WISE, Steve" userId="078bf7b8-c919-423a-8452-1d6a7d8bc0b1" providerId="ADAL" clId="{1054176D-0E3E-4B95-8773-B448C1D0AB01}" dt="2019-03-13T10:49:44.597" v="6"/>
          <ac:spMkLst>
            <pc:docMk/>
            <pc:sldMk cId="2550164926" sldId="270"/>
            <ac:spMk id="7" creationId="{B8BC05D4-80D7-472A-B5B0-5FB5220CFB68}"/>
          </ac:spMkLst>
        </pc:spChg>
        <pc:picChg chg="add mod">
          <ac:chgData name="WISE, Steve" userId="078bf7b8-c919-423a-8452-1d6a7d8bc0b1" providerId="ADAL" clId="{1054176D-0E3E-4B95-8773-B448C1D0AB01}" dt="2019-03-13T10:51:02.792" v="10" actId="1076"/>
          <ac:picMkLst>
            <pc:docMk/>
            <pc:sldMk cId="2550164926" sldId="270"/>
            <ac:picMk id="10" creationId="{3A271A14-C97E-4492-A5E1-A3D0D11F5F05}"/>
          </ac:picMkLst>
        </pc:picChg>
      </pc:sldChg>
      <pc:sldChg chg="modSp add ord">
        <pc:chgData name="WISE, Steve" userId="078bf7b8-c919-423a-8452-1d6a7d8bc0b1" providerId="ADAL" clId="{1054176D-0E3E-4B95-8773-B448C1D0AB01}" dt="2019-03-14T15:48:36.713" v="1283" actId="20577"/>
        <pc:sldMkLst>
          <pc:docMk/>
          <pc:sldMk cId="2491070681" sldId="271"/>
        </pc:sldMkLst>
        <pc:spChg chg="mod">
          <ac:chgData name="WISE, Steve" userId="078bf7b8-c919-423a-8452-1d6a7d8bc0b1" providerId="ADAL" clId="{1054176D-0E3E-4B95-8773-B448C1D0AB01}" dt="2019-03-14T15:42:53.322" v="1216" actId="20577"/>
          <ac:spMkLst>
            <pc:docMk/>
            <pc:sldMk cId="2491070681" sldId="271"/>
            <ac:spMk id="2" creationId="{7F0A847E-7C6B-4BEF-8A44-199085AF9D90}"/>
          </ac:spMkLst>
        </pc:spChg>
        <pc:spChg chg="mod">
          <ac:chgData name="WISE, Steve" userId="078bf7b8-c919-423a-8452-1d6a7d8bc0b1" providerId="ADAL" clId="{1054176D-0E3E-4B95-8773-B448C1D0AB01}" dt="2019-03-14T15:48:36.713" v="1283" actId="20577"/>
          <ac:spMkLst>
            <pc:docMk/>
            <pc:sldMk cId="2491070681" sldId="271"/>
            <ac:spMk id="3" creationId="{3BAFFE32-26B2-436A-BFBC-53E997D86F57}"/>
          </ac:spMkLst>
        </pc:spChg>
      </pc:sldChg>
      <pc:sldChg chg="addSp delSp modSp add">
        <pc:chgData name="WISE, Steve" userId="078bf7b8-c919-423a-8452-1d6a7d8bc0b1" providerId="ADAL" clId="{1054176D-0E3E-4B95-8773-B448C1D0AB01}" dt="2019-03-14T15:42:38.653" v="1198" actId="478"/>
        <pc:sldMkLst>
          <pc:docMk/>
          <pc:sldMk cId="1049454245" sldId="272"/>
        </pc:sldMkLst>
        <pc:spChg chg="mod">
          <ac:chgData name="WISE, Steve" userId="078bf7b8-c919-423a-8452-1d6a7d8bc0b1" providerId="ADAL" clId="{1054176D-0E3E-4B95-8773-B448C1D0AB01}" dt="2019-03-14T15:41:18.109" v="1192" actId="20577"/>
          <ac:spMkLst>
            <pc:docMk/>
            <pc:sldMk cId="1049454245" sldId="272"/>
            <ac:spMk id="2" creationId="{7F0A847E-7C6B-4BEF-8A44-199085AF9D90}"/>
          </ac:spMkLst>
        </pc:spChg>
        <pc:picChg chg="add del mod">
          <ac:chgData name="WISE, Steve" userId="078bf7b8-c919-423a-8452-1d6a7d8bc0b1" providerId="ADAL" clId="{1054176D-0E3E-4B95-8773-B448C1D0AB01}" dt="2019-03-14T15:41:40.760" v="1195" actId="478"/>
          <ac:picMkLst>
            <pc:docMk/>
            <pc:sldMk cId="1049454245" sldId="272"/>
            <ac:picMk id="7" creationId="{8C826041-820A-4131-938D-95E3CB22E764}"/>
          </ac:picMkLst>
        </pc:picChg>
        <pc:picChg chg="add del mod">
          <ac:chgData name="WISE, Steve" userId="078bf7b8-c919-423a-8452-1d6a7d8bc0b1" providerId="ADAL" clId="{1054176D-0E3E-4B95-8773-B448C1D0AB01}" dt="2019-03-14T15:42:38.653" v="1198" actId="478"/>
          <ac:picMkLst>
            <pc:docMk/>
            <pc:sldMk cId="1049454245" sldId="272"/>
            <ac:picMk id="9" creationId="{ACFD50DD-6FB3-4009-A16F-8F9DC7209734}"/>
          </ac:picMkLst>
        </pc:picChg>
        <pc:picChg chg="del">
          <ac:chgData name="WISE, Steve" userId="078bf7b8-c919-423a-8452-1d6a7d8bc0b1" providerId="ADAL" clId="{1054176D-0E3E-4B95-8773-B448C1D0AB01}" dt="2019-03-14T15:41:36.948" v="1193" actId="478"/>
          <ac:picMkLst>
            <pc:docMk/>
            <pc:sldMk cId="1049454245" sldId="272"/>
            <ac:picMk id="10" creationId="{3A271A14-C97E-4492-A5E1-A3D0D11F5F05}"/>
          </ac:picMkLst>
        </pc:picChg>
      </pc:sldChg>
      <pc:sldChg chg="modSp add ord">
        <pc:chgData name="WISE, Steve" userId="078bf7b8-c919-423a-8452-1d6a7d8bc0b1" providerId="ADAL" clId="{1054176D-0E3E-4B95-8773-B448C1D0AB01}" dt="2019-03-14T16:11:19.574" v="1582" actId="20577"/>
        <pc:sldMkLst>
          <pc:docMk/>
          <pc:sldMk cId="197073965" sldId="273"/>
        </pc:sldMkLst>
        <pc:spChg chg="mod">
          <ac:chgData name="WISE, Steve" userId="078bf7b8-c919-423a-8452-1d6a7d8bc0b1" providerId="ADAL" clId="{1054176D-0E3E-4B95-8773-B448C1D0AB01}" dt="2019-03-14T15:51:06.027" v="1321" actId="20577"/>
          <ac:spMkLst>
            <pc:docMk/>
            <pc:sldMk cId="197073965" sldId="273"/>
            <ac:spMk id="2" creationId="{7F0A847E-7C6B-4BEF-8A44-199085AF9D90}"/>
          </ac:spMkLst>
        </pc:spChg>
        <pc:spChg chg="mod">
          <ac:chgData name="WISE, Steve" userId="078bf7b8-c919-423a-8452-1d6a7d8bc0b1" providerId="ADAL" clId="{1054176D-0E3E-4B95-8773-B448C1D0AB01}" dt="2019-03-14T16:11:19.574" v="1582" actId="20577"/>
          <ac:spMkLst>
            <pc:docMk/>
            <pc:sldMk cId="197073965" sldId="273"/>
            <ac:spMk id="3" creationId="{3BAFFE32-26B2-436A-BFBC-53E997D86F57}"/>
          </ac:spMkLst>
        </pc:spChg>
      </pc:sldChg>
      <pc:sldChg chg="modSp add">
        <pc:chgData name="WISE, Steve" userId="078bf7b8-c919-423a-8452-1d6a7d8bc0b1" providerId="ADAL" clId="{1054176D-0E3E-4B95-8773-B448C1D0AB01}" dt="2019-03-14T16:07:24.167" v="1525" actId="6549"/>
        <pc:sldMkLst>
          <pc:docMk/>
          <pc:sldMk cId="66942492" sldId="274"/>
        </pc:sldMkLst>
        <pc:spChg chg="mod">
          <ac:chgData name="WISE, Steve" userId="078bf7b8-c919-423a-8452-1d6a7d8bc0b1" providerId="ADAL" clId="{1054176D-0E3E-4B95-8773-B448C1D0AB01}" dt="2019-03-14T16:07:24.167" v="1525" actId="6549"/>
          <ac:spMkLst>
            <pc:docMk/>
            <pc:sldMk cId="66942492" sldId="274"/>
            <ac:spMk id="3" creationId="{3BAFFE32-26B2-436A-BFBC-53E997D86F5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ifla.org/publications/44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cn.cl/wdlrsp/home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s://www.ifla.org/services-for-parliaments/project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ifla.org/publications/library-and-research-services-for-parliaments-section-strategic-plan?og=44" TargetMode="External"/><Relationship Id="rId4" Type="http://schemas.openxmlformats.org/officeDocument/2006/relationships/hyperlink" Target="https://www.ifla.org/node/61910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fla.org/membership/costs" TargetMode="External"/><Relationship Id="rId2" Type="http://schemas.openxmlformats.org/officeDocument/2006/relationships/hyperlink" Target="https://www.ifla.org/membership/categorie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hyperlink" Target="http://www.ifla.org/membership/new-members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iflaparl.chair@gmail.com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://www.ifla.org/membership/contact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mailto:adama.kone@gmail.com" TargetMode="External"/><Relationship Id="rId4" Type="http://schemas.openxmlformats.org/officeDocument/2006/relationships/hyperlink" Target="mailto:karin.finer@europarl.europa.eu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fla.org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ifla.org/globalvision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ifla.org/services-for-parliaments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ifla.org/services-for-parliaments/conferences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A847E-7C6B-4BEF-8A44-199085AF9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3759" y="1923325"/>
            <a:ext cx="8915399" cy="1505675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spcAft>
                <a:spcPts val="1200"/>
              </a:spcAft>
            </a:pPr>
            <a:r>
              <a:rPr lang="en-GB" sz="4000" b="1" dirty="0"/>
              <a:t>IFLA Section on Library and Research Services for Parliaments</a:t>
            </a:r>
            <a:endParaRPr lang="en-GB" sz="31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AFFE32-26B2-436A-BFBC-53E997D86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3759" y="3808392"/>
            <a:ext cx="8589278" cy="1126283"/>
          </a:xfrm>
        </p:spPr>
        <p:txBody>
          <a:bodyPr>
            <a:normAutofit lnSpcReduction="10000"/>
          </a:bodyPr>
          <a:lstStyle/>
          <a:p>
            <a:r>
              <a:rPr lang="en-GB" b="1" dirty="0"/>
              <a:t>Steve Wise   </a:t>
            </a:r>
            <a:endParaRPr lang="en-GB" dirty="0"/>
          </a:p>
          <a:p>
            <a:r>
              <a:rPr lang="en-GB" dirty="0"/>
              <a:t>Chair, IFLA Section </a:t>
            </a:r>
          </a:p>
          <a:p>
            <a:r>
              <a:rPr lang="en-GB" dirty="0"/>
              <a:t>Library and Research Services for Parliaments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6C89998-22C7-4E8E-A005-893773660E27}"/>
              </a:ext>
            </a:extLst>
          </p:cNvPr>
          <p:cNvCxnSpPr/>
          <p:nvPr/>
        </p:nvCxnSpPr>
        <p:spPr>
          <a:xfrm>
            <a:off x="2488545" y="3429000"/>
            <a:ext cx="84644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10CB1F87-97CB-4E95-9AD7-E3CC4D92E3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496" y="0"/>
            <a:ext cx="1719221" cy="18716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5D3F1BC-58A9-4092-8043-2B1971AAA2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7788" y="256054"/>
            <a:ext cx="2255716" cy="1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708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A847E-7C6B-4BEF-8A44-199085AF9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8545" y="480419"/>
            <a:ext cx="8915399" cy="1505675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IFLAPARL Activities: Publications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AFFE32-26B2-436A-BFBC-53E997D86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8545" y="2306974"/>
            <a:ext cx="8589278" cy="425321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latin typeface="Arial Black" panose="020B0A04020102020204" pitchFamily="34" charset="0"/>
              </a:rPr>
              <a:t>Website: </a:t>
            </a:r>
            <a:r>
              <a:rPr lang="en-GB" sz="2000" b="1" u="sng" dirty="0">
                <a:latin typeface="Arial Black" panose="020B0A04020102020204" pitchFamily="34" charset="0"/>
                <a:hlinkClick r:id="rId2"/>
              </a:rPr>
              <a:t>https://www.ifla.org/publications/44</a:t>
            </a:r>
            <a:r>
              <a:rPr lang="en-GB" sz="2000" b="1" u="sng" dirty="0">
                <a:latin typeface="Arial Black" panose="020B0A04020102020204" pitchFamily="34" charset="0"/>
              </a:rPr>
              <a:t>  </a:t>
            </a:r>
          </a:p>
          <a:p>
            <a:pPr marL="540000" indent="-5400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Guidelines for Legislative Libraries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</a:t>
            </a:r>
            <a:r>
              <a:rPr lang="en-GB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edition 1993, 2</a:t>
            </a:r>
            <a:r>
              <a:rPr lang="en-GB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edition 2009 (available in 6 languages, currently undergoing revision for 3</a:t>
            </a:r>
            <a:r>
              <a:rPr lang="en-GB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edition)</a:t>
            </a:r>
          </a:p>
          <a:p>
            <a:pPr marL="540000" indent="-5400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and Communication Technologies in Parliamentary Libraries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2012 (available in English, French, Spanish)</a:t>
            </a:r>
          </a:p>
          <a:p>
            <a:pPr marL="540000" indent="-5400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Guidelines for Parliamentary Research Services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2015 (available in 5 languages)</a:t>
            </a:r>
          </a:p>
          <a:p>
            <a:pPr marL="540000" indent="-5400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Contributed to:</a:t>
            </a:r>
          </a:p>
          <a:p>
            <a:pPr marL="1080000" lvl="1" indent="-540000" algn="l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GB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Media Guidelines for Parliaments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(IPU, 2013)</a:t>
            </a:r>
          </a:p>
          <a:p>
            <a:pPr marL="1080000" lvl="1" indent="-540000" algn="l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GB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 e-Parliament Reports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(IPU, 2008- )</a:t>
            </a:r>
          </a:p>
          <a:p>
            <a:pPr marL="1080000" lvl="1" indent="-5400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0000" lvl="1" indent="-5400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GB" dirty="0"/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6C89998-22C7-4E8E-A005-893773660E27}"/>
              </a:ext>
            </a:extLst>
          </p:cNvPr>
          <p:cNvCxnSpPr>
            <a:cxnSpLocks/>
          </p:cNvCxnSpPr>
          <p:nvPr/>
        </p:nvCxnSpPr>
        <p:spPr>
          <a:xfrm>
            <a:off x="2597602" y="2078373"/>
            <a:ext cx="86772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294C4F99-9C86-4401-88D0-938CA5552C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829" y="107245"/>
            <a:ext cx="2255716" cy="13595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02DE474-0DC2-4803-A98B-3A6CAA51E2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79224" y="107245"/>
            <a:ext cx="1018837" cy="11091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3CC678A-1DA8-4A42-880B-DE36120234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90785" y="5556157"/>
            <a:ext cx="4801215" cy="1406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149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A847E-7C6B-4BEF-8A44-199085AF9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8545" y="480419"/>
            <a:ext cx="8915399" cy="1505675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IFLAPARL Activities: Other Projects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AFFE32-26B2-436A-BFBC-53E997D86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8545" y="2306974"/>
            <a:ext cx="8589278" cy="42532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b="1" dirty="0">
                <a:latin typeface="Arial Black" panose="020B0A04020102020204" pitchFamily="34" charset="0"/>
              </a:rPr>
              <a:t>Website: </a:t>
            </a:r>
            <a:r>
              <a:rPr lang="en-GB" b="1" u="sng" dirty="0">
                <a:latin typeface="Arial Black" panose="020B0A04020102020204" pitchFamily="34" charset="0"/>
                <a:hlinkClick r:id="rId2"/>
              </a:rPr>
              <a:t>https://www.ifla.org/services-for-parliaments/projects</a:t>
            </a:r>
            <a:r>
              <a:rPr lang="en-GB" sz="2000" b="1" u="sng" dirty="0">
                <a:latin typeface="Arial Black" panose="020B0A04020102020204" pitchFamily="34" charset="0"/>
              </a:rPr>
              <a:t>   </a:t>
            </a:r>
          </a:p>
          <a:p>
            <a:pPr marL="540000" indent="-5400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World Directory of Parliamentary Libraries and Research Services</a:t>
            </a: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0000" indent="-5400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Parliamentary Research &amp; Library Service Ethics</a:t>
            </a: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0000" indent="-5400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IFLAPARL Action Plan</a:t>
            </a: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GB" dirty="0"/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6C89998-22C7-4E8E-A005-893773660E27}"/>
              </a:ext>
            </a:extLst>
          </p:cNvPr>
          <p:cNvCxnSpPr>
            <a:cxnSpLocks/>
          </p:cNvCxnSpPr>
          <p:nvPr/>
        </p:nvCxnSpPr>
        <p:spPr>
          <a:xfrm>
            <a:off x="2597602" y="2078373"/>
            <a:ext cx="86772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294C4F99-9C86-4401-88D0-938CA5552C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2829" y="107245"/>
            <a:ext cx="2255716" cy="13595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02DE474-0DC2-4803-A98B-3A6CAA51E2D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079224" y="107245"/>
            <a:ext cx="1018837" cy="110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32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A847E-7C6B-4BEF-8A44-199085AF9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8545" y="480419"/>
            <a:ext cx="8915399" cy="1505675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IFLAPARL Partnerships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AFFE32-26B2-436A-BFBC-53E997D86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8545" y="2306974"/>
            <a:ext cx="8589278" cy="4253212"/>
          </a:xfrm>
        </p:spPr>
        <p:txBody>
          <a:bodyPr>
            <a:normAutofit fontScale="92500" lnSpcReduction="20000"/>
          </a:bodyPr>
          <a:lstStyle/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Inter-Parliamentary Union (IPU)</a:t>
            </a: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Association of Secretaries General of Parliaments (ASGP)</a:t>
            </a: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United Nations</a:t>
            </a: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parliamentary networks and associations</a:t>
            </a:r>
          </a:p>
          <a:p>
            <a:pPr marL="1080000" lvl="1" indent="-5400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APLA, APLAP, APLESA, APLIC, ECPRD, Nordic libraries, REDIPAL</a:t>
            </a: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IFLA Sections</a:t>
            </a:r>
          </a:p>
          <a:p>
            <a:pPr marL="1080000" lvl="1" indent="-5400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FAIFE, Government Libraries, Information Technology, Knowledge Management, Law Libraries</a:t>
            </a: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organisations building capacity in parliaments</a:t>
            </a:r>
          </a:p>
          <a:p>
            <a:pPr marL="1080000" lvl="1" indent="-5400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DfID</a:t>
            </a:r>
            <a:r>
              <a:rPr lang="en-GB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HDP, SUNY/CID, USAID, WFD</a:t>
            </a: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/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6C89998-22C7-4E8E-A005-893773660E27}"/>
              </a:ext>
            </a:extLst>
          </p:cNvPr>
          <p:cNvCxnSpPr>
            <a:cxnSpLocks/>
          </p:cNvCxnSpPr>
          <p:nvPr/>
        </p:nvCxnSpPr>
        <p:spPr>
          <a:xfrm>
            <a:off x="2597602" y="2078373"/>
            <a:ext cx="86772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294C4F99-9C86-4401-88D0-938CA5552C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29" y="107245"/>
            <a:ext cx="2255716" cy="13595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02DE474-0DC2-4803-A98B-3A6CAA51E2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79224" y="107245"/>
            <a:ext cx="1018837" cy="110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891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A847E-7C6B-4BEF-8A44-199085AF9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8545" y="480419"/>
            <a:ext cx="8915399" cy="1505675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How to join IFLAPARL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AFFE32-26B2-436A-BFBC-53E997D86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8545" y="2306974"/>
            <a:ext cx="8589278" cy="425321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IFLA membership is required to be a member of the Section on Library and Research Services for Parliaments</a:t>
            </a: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become a member of IFLA</a:t>
            </a:r>
          </a:p>
          <a:p>
            <a:pPr marL="1080000" lvl="1" indent="-5400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the right category of membership and affiliation at the following page - </a:t>
            </a:r>
            <a:r>
              <a:rPr lang="en-GB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https://www.ifla.org/membership/categories</a:t>
            </a:r>
            <a:r>
              <a:rPr lang="en-GB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080000" lvl="1" indent="-5400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the appropriate registration fee, where applicable, at </a:t>
            </a:r>
            <a:r>
              <a:rPr lang="en-GB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http://www.ifla.org/membership/costs</a:t>
            </a:r>
            <a:r>
              <a:rPr lang="en-GB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080000" lvl="1" indent="-5400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for membership - </a:t>
            </a:r>
            <a:r>
              <a:rPr lang="en-GB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http://www.ifla.org/membership/new-members</a:t>
            </a:r>
            <a:endParaRPr lang="en-GB" sz="1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6C89998-22C7-4E8E-A005-893773660E27}"/>
              </a:ext>
            </a:extLst>
          </p:cNvPr>
          <p:cNvCxnSpPr>
            <a:cxnSpLocks/>
          </p:cNvCxnSpPr>
          <p:nvPr/>
        </p:nvCxnSpPr>
        <p:spPr>
          <a:xfrm>
            <a:off x="2597602" y="2078373"/>
            <a:ext cx="86772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294C4F99-9C86-4401-88D0-938CA5552C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2829" y="107245"/>
            <a:ext cx="2255716" cy="13595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02DE474-0DC2-4803-A98B-3A6CAA51E2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79224" y="107245"/>
            <a:ext cx="1018837" cy="110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486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A847E-7C6B-4BEF-8A44-199085AF9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8545" y="480419"/>
            <a:ext cx="8915399" cy="1505675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Contacts for further information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AFFE32-26B2-436A-BFBC-53E997D86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8545" y="2306974"/>
            <a:ext cx="8589278" cy="4253212"/>
          </a:xfrm>
        </p:spPr>
        <p:txBody>
          <a:bodyPr>
            <a:normAutofit lnSpcReduction="10000"/>
          </a:bodyPr>
          <a:lstStyle/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further information on IFLA membership please contact the IFLA Headquarters and the membership team : </a:t>
            </a: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http://www.ifla.org/membership/contact</a:t>
            </a: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Requests for information/assistance can be addressed to any of the following:</a:t>
            </a:r>
          </a:p>
          <a:p>
            <a:pPr marL="1080000" lvl="1" indent="-5400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Chair</a:t>
            </a:r>
            <a:r>
              <a:rPr lang="en-GB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Steve  Wise (UK), </a:t>
            </a:r>
            <a:r>
              <a:rPr lang="en-GB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iflaparl.chair@gmail.com</a:t>
            </a:r>
            <a:r>
              <a:rPr lang="en-GB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1080000" lvl="1" indent="-5400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Secretary</a:t>
            </a:r>
            <a:r>
              <a:rPr lang="en-GB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Karin Finer (European Parliament), </a:t>
            </a:r>
            <a:r>
              <a:rPr lang="en-GB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karin.finer@europarl.europa.eu</a:t>
            </a:r>
            <a:r>
              <a:rPr lang="en-GB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080000" lvl="1" indent="-5400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Coordinator</a:t>
            </a:r>
            <a:r>
              <a:rPr lang="en-GB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Adama Kone (National Assembly of the Ivory Coast), </a:t>
            </a:r>
            <a:r>
              <a:rPr lang="en-GB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adama.kone@gmail.com</a:t>
            </a:r>
            <a:r>
              <a:rPr lang="en-GB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6C89998-22C7-4E8E-A005-893773660E27}"/>
              </a:ext>
            </a:extLst>
          </p:cNvPr>
          <p:cNvCxnSpPr>
            <a:cxnSpLocks/>
          </p:cNvCxnSpPr>
          <p:nvPr/>
        </p:nvCxnSpPr>
        <p:spPr>
          <a:xfrm>
            <a:off x="2597602" y="2078373"/>
            <a:ext cx="86772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294C4F99-9C86-4401-88D0-938CA5552C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2829" y="107245"/>
            <a:ext cx="2255716" cy="13595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02DE474-0DC2-4803-A98B-3A6CAA51E2D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079224" y="107245"/>
            <a:ext cx="1018837" cy="110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4327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A847E-7C6B-4BEF-8A44-199085AF9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8545" y="480419"/>
            <a:ext cx="8915399" cy="1505675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6C89998-22C7-4E8E-A005-893773660E27}"/>
              </a:ext>
            </a:extLst>
          </p:cNvPr>
          <p:cNvCxnSpPr>
            <a:cxnSpLocks/>
          </p:cNvCxnSpPr>
          <p:nvPr/>
        </p:nvCxnSpPr>
        <p:spPr>
          <a:xfrm>
            <a:off x="2597602" y="2078373"/>
            <a:ext cx="86772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294C4F99-9C86-4401-88D0-938CA5552C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29" y="107245"/>
            <a:ext cx="2255716" cy="13595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02DE474-0DC2-4803-A98B-3A6CAA51E2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79224" y="107245"/>
            <a:ext cx="1018837" cy="1109159"/>
          </a:xfrm>
          <a:prstGeom prst="rect">
            <a:avLst/>
          </a:prstGeom>
        </p:spPr>
      </p:pic>
      <p:sp>
        <p:nvSpPr>
          <p:cNvPr id="6" name="AutoShape 2" descr="data:image/jpg;base64,%20/9j/4AAQSkZJRgABAQEAYABgAAD/2wBDAAUDBAQEAwUEBAQFBQUGBwwIBwcHBw8LCwkMEQ8SEhEPERETFhwXExQaFRERGCEYGh0dHx8fExciJCIeJBweHx7/2wBDAQUFBQcGBw4ICA4eFBEUHh4eHh4eHh4eHh4eHh4eHh4eHh4eHh4eHh4eHh4eHh4eHh4eHh4eHh4eHh4eHh4eHh7/wAARCAFuAi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xa1i3YrRhtdw6VUse1bVvjFfX0opnzWIqtMrCzX0pws1q/wDKKUOo9K25EcntpFIWQx0py2Q9KvLIlSLJHRyIPayKAsR/dpwsB6VoB19RTw6YpqCD20jO/s9fSnDT19K0g6VIGjp8iF7ZmUNOX+7injTh6Vqqye1SK0dHIg9szI/s1f7tOGnL/drYVo/apA0R9KOVB7VmJ/Zi/wB39KUaYuPu1uho6cPLoUEJ1JGD/Zn+z+lH9mD+6fyroR5dOHl0+RB7SRzo0sf3f0pf7L9v0rox5XtS7Y/ajkD2kjnP7MH939KDpIP8JrpAI6XEVHIg9pI5n+ye+39KQ6SMfdP5V1GI6NsVHIg9pI5T+yf9mmtpI/u11hSP0FIY4valyIPayOQbSR/dpraV/s11zRRe1MaGL2o5ENVZHHtpf+zUZ0z2rr3hiqJoI6Xs0P20jkX032qNtP8AauseGOoXhSl7JB7eSOUfTv8AZqF9P4+7XVvCn92oXgj9MVLpIaxEjk5LHH8NQvZ+1dU8Efeq8lsnOBUujE1WLmcu9r7VG1t7V0MtqvNVntxWToo2jjGYhgppirWkhAPSoHhrN0rG0cU2UPKFHkirTR03AqeQv6wyv5Qo8oVP8tHy0uRD9uyDyhR5Qqf5aPlo5A9uyDyhR5Iqf5aPlo5EHt2QeSKPKFT/AC0fLRyoXt2QeUKPKFT/AC0fLRyIft2QeUKPKFT/AC0fLRyoPbsg8oUeSKsfLSfLRyoPbsg8kUeSKn+Wj5aOVC9uyDyRR5IqfijAo5A9uyDyRR5IqfijAo5A9uyDyRR5Iqfijj0NHIHt2QeSKPJFT/L6GjAp8g/bsg8kUeUKnwKXA96OQXt2VmjA7UVOwoqfZlqqy7ZHpWvC3y9axLNulacb/LXXReh5+KXvHp3h7wpaXuk2l1JZtMZog2Qx6/mBWhJ8PLedGKW8kTYyAuf8TXafBuaFfC+neZGHHkLn5TXpMb27OWWHLgAbghr5rGY2tCq1GR72HwtJ0k3E+abfwQ/9p3lvNZzMkSrJGfMaMMDxjJXBII5+tdJp3wtjvLVJvs9xGWz8puBXuF7aW13LatcW6SCCXcyvESrjGCMH8D+FacM9ioVfsIQD7oWLhfy6VzxzCuvtG7wdG3wnzvqHwvEWFi8xXPQGcE/l1NVdH+Gdxc63PZXQvYoRErwyiNgGJByCSOCMfrX0dqf2S8tmgiXyZDjbIEwVwR0ParguoljGxFBPONo/xq/7TxH8xP1Gh/KfPGo/CSS3gElvJfTtvUMi7ScE8noOnWrS/CBMD/Tr4emdo/pXvyXIVifs6t/2zH/xVKL63KhpIFTB6FP061SzTEX+IX9n0GvhPm69+FepQy4ha7eMXEaElQS0Z+8wwO3v/wDrvy/CKYIxhvpy+DtDKMZ7V9CS39qqPIEiCKCWYMuFAGec9Kw9J8ZeG9XZxpWq2d4Y2KP5U8TbSO3rQs0xC+0J5fQ/lPE7f4UXzQo0tzPG5HzJhTtNPb4TXmR/xMpQPTyhX0BDchlV1XeG6HcmP0FPF0rbcwRs4bIyBj09KtZviF1JeW0H9k+dLP4WatLbK9xdS28pJyhiBxzx37jBqcfCrUuv9oN9TD/9evoI3RkOxtPUD13CljbBO21Yf8DP+FP+18R3D+zMP2Pn4fCvUs/8fz/9+f8A69MPwv1ZblV+1nyWX7/l87vTGfSvolbjbkGDB7ZBNMlmbeo+yhz1BERPP51Szet3F/ZtD+U+epPhfq4b93eFh/1y/wDr0z/hWOuAc3Az/wBczX0WY2kIJt1BxydjDH600RyZyVVRn/nmeP1p/wBrVif7Modj54Pwz1ryztugH7Bo8CkHw21kY3Xaj6pxmvpD7MjIN0o9/kP+NINPhkKlwxHY7BgUf2rXF/ZtDsfO6/DHVyuTeYPtF/8AXpx+GGrdr0n/ALY//Xr6JGnqF5DH6xL/AI0v2WOMjajHJ67AKpZtXD+zaHY+cZPhpq8ckavef6xtq4i9s+vtUg+F+sd7zH/bP/69fRElojuMRyDbgjgdabJYXO3Me9m/2iOP0prNqwv7Modj52l+GeqxI0kl7hFGSfL6frTv+FXaq2D9tbB/6Zf/AF6+iBYXRXDqMY5HB/pSrp84ABz6HvxS/tavcP7Modj52Pws1T/n+P8A36/+vTW+FOqY/wCP5j9Iv/r19IizAxmN2OOfl7042aFMGJz+H/1qf9q1hf2bQ7HzZ/wqbUCPm1BwP+uI/wAaa3wnveM6jIP+2IP9a+lJLdt3ywfL6Y/+tVd7GZ+Nsij2H/1qTzWsUstodj5wb4S3h/5ib/8Afkf40xvhFe/9BJ8Y6+SP8a+kF0uQHOJj9XNK+mSE8eb/AN9mks1rMf8AZ1HsfNY+D17Iu5dSY+/k/wD16Q/Bm9Y/8hNwf+uH/wBevpUaXcHlWdeOhc07+y5v9o+v7w0/7UqiWXUex8yt8Fb3vqz/APgOP8ajPwQvG/5ir/8Afgf/ABVfT66XIAMbzzzmU0HS7jdkNj/toaX9p1h/2fR7Hy7/AMKLunyDq7j/ALYD/Gm/8KGnPXWpP+/A/wAa+qYtPZT+8UyE9T5hGKe9hkDCEH/roan+0qo1gaS6HykfgFKf+YzMP+2A/wAaYfgDJj/kNTf9+V/xr6tOmyDG0jGOctThYNgZVT/wM0v7RqstYOmfJw+ALFiDrc/TP+pX/GlT9n0n/mOXH/flf8a+sRYDIyp477zTZbJmOFDjjs55o+v1B/VIHymP2fD/ANBu4/78r/jUQ+AWZ2i/ti6yFDZ8oY6//Wr6s+wTY/5afhIaa2nSHtKD6+YaHj6nYPqlM+Wv+GfGH/MZuP8Av0tMf4AGNow2rXRMj7RiJfQn+hr6mfS5WUqWl59HIpW0+bAz5vHvn+lL6/UD6pTPl4fs9cc6te/9+1oP7PR7atd/9+lr6deznxgJMPfb/wDWpn2S6AAAnB9dg/wo+v1B/VKZ8xH9ntwBnWLrk/8APJaRv2e5RyNYucf9cl/xr6cksrorx9oH0QE/qtEcF4I9v2eYEdCV/wDrUf2hUF9UpnzD/wAM+yAc6xcD/tkv+NNPwAftrNx/35U/1r6dNpfbfuSD22r/AIVGbTUF/wCWcmfZV/wo/tCoP6pTPmGX4BSqpP8Abkw/7YKf60w/AWUHH9vS/wDgMD/7NX089pfKu5ldvbYv+FQi3nVyNjH6xCj+0KgfVIHzKfgPN/Drkp+lp/8AZUv/AAoW4x/yGpz/ANun/wBevpsicH5IQD3/AHIpha7Gcx8enlUfX6nYPqlM+Yz8CLtWOdYnx2As+T+tH/Ch75vu6rP+Nr/9lX007XBGPJDfWGoz9rYZWHaR2EWBS/tCoP6pA+ZpPgRqQOE1Vj9bX/69V2+ButA4GpJ+Nu3+NfTpS+4ym3nnEQINTfZ7ll/1R/79il/aNQPqcD5ab4H60qljqUYAGSTA3+NV2+C2uYBXUbbB6ZhavqmW1uihBhZlxzmEf41C1lP8ix2Z2gdRCAP50/7SqdhfUoHyyfgx4g/5/wC3/wC/TCq978ItctYGmkvrbavX923FfV/9nz7cmLv08gf41Q1WxY2jB4AQRz+54qo5lNu1hPBQsfDky+TcSQsQTG5Ukd8HFIDS602Nf1FfS7lH/j5qNa9mEro8yrSsOaihqKszjsSWhrSRuKyrU1oRt8ta0tjPEx94+sfgFZwTeEtLMi9bdc16+uj2PUxk/jXk37PTf8UjpXT/AI916mvVNX8QaVo7pHqN5HC7ruCDLNt9cAZxXy+P5VVbZ9BhE5QSRMdHsDjMIOKcmk2K52wgAnOBUtjfWt9brcWs8U0LdGVqn3rnqv51ypRN9tyAadaD/lkDTvsFn/z7p+VeTfFj4uaz4d8fWXgnwnoNpq+pywCe4a5lZEjVs4HHsMk54yKxT8V/F97qVzZ3UeneHLuyhV3s2U3Hngg5kWTH3MjHTI79qyqVYU9zajh6lX4Ue5HT7M9YExXIeIvFljouqPanTI3ijOJJDcBD0ycA9cD3qhpXxX0a2+HUXirxW39mP9pezeBELtLMp/5ZqOWBGD7d65H4neIPD+sww6h4Zvobue5RmnUAgg7QACCMq2M5GKzxM3GmpQdjbC0oyrclRHd/ES0tvE3wo1f+yRLIbmxaSFYvvyFfm2c/3tu38a+eNfh0yDV9C8QadNFFLDJbpF9mgEKzJJIqlWA64Vvz61P8RPjFr3hjRLHw34ImCwpZq99qUtt+9SZySUQH5VCjAzg+1ZXhlNX1j4Ka34le/wBJgOn2DxBEtW+0vyQJPMDgI24dl7epzWkqM58s9iaeIhT54Wuj6e03VtH0nw7LqWrTR21pAoZ5HJOMnGPUkmpPBnjjwR4uSc6BqUF09vjzYipSRM9CVPOD618a+EvH3izxDHF4N1a+m1PTJ2EhBjUyqY/nB39SvHIOeOlezfDy/tf+E3luLSa1/d2jIzwwoMgv904JPG0cGrnU5aihbcmlh+ehKq3sfR0cduy5VEI+lSeXHj/Vr+Vcnda/PbeGNRurEJLeQWkkkCshCs4UlQfbOK868B+OPFUfiC2t/EHjGw1m3u0YeTDpogkgccnkDkDkc+1aSkotR7mEKU5xclsj2/yYv+eaH/gIpVijU/LGg+iiorWeOeJZI5SVPtipdw3Y3denvVWMrodtFLj2FMLccbj9MUBh3307CuPx7UYpAf8AeH40Z9z+dOwDgKWmZ+v50bv9lvzosA/ApNtIG/2TQSPeiwDsUU3cMcAmk3Z/hH50WAfRTM/7I/Olz/siizAdRTR9BVRrxldlFrI204yCMfzpXAu/hSEVSN++T/osn6f40ovJD1tnB/D/ABpXAuYPrRtPrVA30u7H2Zv0/wAaet3MRzbsPy/xougLm0+tGD61Qa9mV9pt2weh4x9OtMXUZS5U25H1x/jRcDSwfWlxWcL6bHNvz+H+NJ/aMmOYDnPt/jRcDRIoxWcuoSsMi3b9P8atW0zSoSybCO1CY7E+PekxTc+woB9qqzEOxRj3pAR6UEj+7RZiuLilwfemZH939aQk54UfnRZhdD6KjLf7C/nTS3/TMfnRZhclbFNqInn7ifn/APWoJx0RPz/+tRYZLRiovN6AqPwNKJI/cVVguSYoqEyR/wC2fxphkj/uSf8AfX/16ALHakYVVMqZ/wBVKf8AgX/16aZl/wCeMv8A33/9eiwFlgaQrmqplUn/AFUg/wCB/wD16BMOR5b/APfVKzGmWQpx0pQv1FVvPH/PM/8AfVKsw67Gz/vUrDuicrzTSKhM2R/q3/76pDMNv3X/AO+qhplXRKVrO18Ysmq15wxnY/8A31WdrsoNi3yuPxpw+JClsfnfrf8AyMep/wDX7N/6G1NSna3/AMjHqX/X7N/6G1Mj6V9FS2PIrjz0ooPSitzljsNtqvI3FZ9seKuoeKdJ6BiFqfXH7PuP+EP0n/r3WtT4wQyaffR688i21q8KWrXJG5Y3yxXcvYHOAfU1i/Aa4jtfAum3Mz7YorQSO3oAMk1i/En4irrOpwWf9nq+kIWBilH+vzwS3px09DivncdhXiZyie5gcV9W5ZnT/A/Xnn8Varo6zTTW8tst4oaHYqEbVyP97P6V7BXx9o3i68+H2pX2qeHY4rWC5RbZILiLzQzb9yhiDwMbuQR9M19G/DXxq/jPwvdXy2awX9q5ikgRuC+3K4Ldj059K4aVGVKPK+h2Yuoqs/aR2Z8zfFTxTHb/ALSWt3VyDPbBl04jftKIEUEAjH8QPp9azPFHiDToPHmlAqbcpFJb3TqJFJR0CoGJOWwQCcGuv+LPgjThpgu7qR7nV7i5WS9uZQTLJM5CsN3ZR2XGOO1ch8VvB7WVhDcS6lJqBijCtJ5BjMYyF5Y9Ru4x1rmq8jqq52UJVadB22WpufFsXVx4a8LRyWJt7/R5LhLiC4YqbkyMG3AcdgOpzjpXCWep3mm3bq7yWAZdkjROc8nhs5PK5/LIr0vww0fijwZpWu3ptbnULS4MNxFI2EdVjWNc+h+UEnnrWV4g07RptYs1vE0/SLRWWWcxOJTu7YXGDg8d+CeMVpTqxhVUJK5jKlOpQlVTsbnwz8PeFtW0y4m8RRNqV3hYywMjRkbQThl4J5wcntXFXdreaP4g1T4c6TcBNI1J1nje4jZ2WHAcrt6t80Y+uPeug0i9s7Lxdc2vh+68jS9SRVMGxhFHMRztB52E8dsDHYVneKtD+yeObHWNSmvJJfs+QgPljKll2g4ztGAevOTVzjVdRq+ltCqcsOqEO6eplJp7+D9et40FqxfMkd1FGVYsMZUg9B7dOa7C+itntkltYkivJwbtXjyrSoiE/Lg8EfMCPUCrXg3wTpXjm4WLVL7ULWUlksri32ld6gs6Op/2QDnjpjvVy20i58J6hdeHdYh/tJrEmSymU+V5sUikBx124O4Ec9PcUqEG/i3Jxs1GTVJ6FjwH8VrbRfD99Dr39oXf2Zv3XlQNKzoR93PTjHcjtUV74q03S4T4ykv47qxje3iNjBGwmi85PMC7mwrMinkA9BWD4P8A7PjF9HcQ2lzPaTPEiSqzbcjjAzg56/TNee/ELVLeGC90OxmR7SS/juVSMYVHSN0fIz1IMf5HHuQnzz5ZLYVanKjS9pB6SPsf4afEbwr4vtDHoeqCW4hUNLbyKUlQHpkHr9RmvN/jLo17q3ji61C61vV7FbYRNp7WkwVUTyxuGCR8xfdyM+9eC/AnXdW0bx0G0XTv7R1C6t2gggMmxd2Q2WPoApzXrUmpa3qWvX4+Igt4Gs52LRQypGEto4vNyinJfOGwck59Oa2re+uWL1MsJy0589RXie8/DnUdQuvD9h/aUrSXXkJ5zN1Zsck/XrXYjkcV8jfCz476np+qWuma9YQXFnLMI45o8rLEGbC57MADjseK+qrS+SaJXUYBFdXI4pJnDKSk20aAopqsGGadmkIcvSlpgNLmkMdRTeKKAHUUm6helAC0c0tJzQAoqkFO58ZzuNXKoPuZ3HmFPmPSs5miFZG3D5aXa2funNQSrIVx9pcGoNspRv8ASZTt75IqEBe8tifumlCHkgE1nGKXvdS/99n/ABpfJm+6buf/AL7P+NAGhJEzpgiqs0Egdc5PbOOtNSGTaP8ASp/f5z/jRJayNx9rn6f32/xoAc6yoRtQ0GMkhghBPtVd7eQdbqbHoXPP60CBlUZup+TwN5J/nQMtCN8kbSQfUVbss+W2etYmxg3/AB9zDPGDIf8AGtnTSfsgyxY5OSepqo7gWaKSgmtbGbYtIaTNBNMkOaWkpCaBimk7UmaaTQFgJphNKTUbt+lACOwHJrn/ABf4og0DTxc/Y7i9meQRxW8GNztgnqeAMDrS+K/Eui+H7E3es6nbWEJO1WmfG5vQDqT9K8g8XeItP8f6RcXvhmO61C00eVPPnEbKA8gO0hCQxxjr2z7moqycIto3w8FUqKMtj0fwF8QIfE9xeWNzpN5o+oWgDvbzsrho2JAZWXjqMEdqTxr8TfC/hO8hs9SmuJbiQBmjtot7RpnG9uRgZH1OOlcT8K3sdKl1Cxmu9msMyG6s5SVlgGPlypJOCDuyOOa8Y+PWtaTd+ON+lajDf3CIYLiONWPlurH+I8HrggdMVPNNUlJ7lyp0/buCfun1/putafqOlRapZXKTWc0QmjlXoUxnNeKeIvjd4k0nUrPUX0HTX8N3k5WPa7tdhAR97nCuQQQMe1Q/Cr4oeE/+EY0zwxO17ZTrbCAyToBEZCMFQ/TJJ4zjqKvaf4dOsXVn9uu2i0+OaKVhLGGkcJhgm7gpyE3HnsO4NY1KsrxUWaUaMOWTn8j07xt4rtfDOgtqc0aySPIkNtC0gTzZX+6pbsOCSewBNcP4e+JWvR+OtI0HxJFoklvrJkjt5NNaTMEqjcFcuTuBHGQF5xxWD8efEnhZrizsbrxDdtrFlOJrfSbONXM0rrtTzMj5Rh89Rx0BNecWHjjw9H8RtIuvEFvqUlhojNMkliAw+05yN3GXVcDoRyO+Kc5z9oktghTpOjJvfofX26gPWZoWrWet6NZ6xp0pls7yFZoHKlSVYZGQeR9Kuhsmug4yyKDuGcgivPPjReaoulWdjbSG3024lAv5hP5LMnXy1ccrnHOOSOlcf8PtGvdJ+J1jc+HGe30m5t5F1C0+0+YhVR+7cZOQST+GD61zyrxU+Sx1Rw03SdToe4nNZuu/8eTVobiTWfr3/Hka6IfEjmlsfnlrX/Ixal/1+zf+htTY+lO1r/kYtS/6/Jv/AENqbH0r3qWx5mIHnpRQelFbnLHYht6tqflqpb9BVlTxSpsqvufUvwfvVh+H+nW6o80ktosexE3Y3AgEj0rzjxSXt5BO42xxPtkB7c4z+B/rU+m+I9e0n4baVa+G1CXUtuzvPsB+7ztGeM9vwNWPELWeu+FLHW9KaSSK/t2jnVzlo7lOJVP1yrD2avLVT99KJ6MYfu0zg2uRqXiyJn3zWlm+WjX+Ify//XXr37Nettp3xCvNBuZNg1G0yqs3WSP5hj1+Qt06/hXlHgtZbfT2mgjMdxDIfMB5yV7nPX1rp/B+lX+q+KrfWbLUhb3GlSLOZkUZx/Am08f3ge2M1hOnaDnPqdqjz1I0qep6v42vpL/WL+yjgja0+2HMM0bI2RuUkE4HUZBPGGFeNeJ0vda0hbf7TtVQyO7Fm+RWGF5646fhXa+Km1TWb67lhdHusSSRhAUYyMckcckYzhfc1yOp+HtRstDuWhuFuI0KspjYuIg2SDjHBU7gQex7Gvn3Rk58x71ScaMFRe55xo/iW60u7tDCXeKCR98P8Lhxhx06kd+cYFei6Zc6P4r0+7sTbpbySRfMZFzNEyg4ZR2B6459M1514WextrycXgxdZdWbbkD0K+hzmm63ePpur+ZY3E0c6rhpAcHB7f0rsm/aScUrPueVCl7KHPe6vqi5aXF34f18xR3LPFFL+4nUYAZcEfQjjivdfGpXxN8N18UR7JJ7cxMXUYym3DfzBPuprxaazg1TxN4dkuvLtLe+eJboKcqJAcN04+Ybfpn2r3/xFNZW/h6WyHmxQFfJMSxsFCsvQEDGMfhTrYv2EoxavcuhgViFKcXZLZHnXwp8TQ+GfF1vqeo3RTTo/MLRp8x3Mm3dgf55ro/jP4y0e68P2+v6PexSXS3TwQoQwYqwBbr6Haaq/DRZNP8ADk8bfZistyxZJ7UlmA+UEdz2PTpXA/ECzk0/xTYXy2q3cU0u4xiMrGjEgnHoQVP6VksRJzZtPBRjSjO+5maD4iv9E8Q3S69aGaC/XF3BcxFSuR8sqAEEMucjBGRkHg1keMI/+JpLK8caJOiuojACA7QDtx2PUexrb+KeoRXMGllIDv2tukZmZlA6JlifrXGXN276YltJNIwifMKfwqGB3fjkL+tbUZupFSaOPEw9nU5E9EdP8EL57D4gWsPkwSpdI8LiZARgqSMeh4x75rS+LWt3D+L7u38uOz8q3UNhdjSs3U9+zkYz0BrgNIv59M1W01K2OJraVZkz6qc/0rvvj9cW+s+O/wC1tItibR9Nt3lMILrEwyrZYZHXvnuKpQtV5yZVVKj7J9zhYLh1uRIjlWQgqQeQc5zX3d4X8RwDSYnkWVkRVEkgwQDgZHrxnmvg7S445r6COTfsaRRIU6hc8n8q9+HxH8O2sV5bJLc+XboJEBBAnOD93n5fm7nrmta9aSiuXceEw0KjbqbH1ZbXK7F+bINWxKpPWvB/AHxn0fXL7T9KksLmxmnXbGzSB03AZAzwe3p1rqfFXxIk0zXI9E0XR01a/Fsbu6D3a28dvDnAJYg8nBwKftI8vNcylhasZqHLq9j1MH0pw6Vyvh7xlpmseFY/EFmWNs0bMyEfPGyZDoR6ggiuc0b4jT3l9ZXEnkJYXrCNIDGwkiY4wS3TuOPepnWjG1+oqdCc72Wx6dRimxv5iBh3p5rUyEpRxTajuJ47ePfI20dAff0pMLXZNQcY9aihlWWJJFIwygjn1qSgBRVF0zM2dnBPOKvL1rNkf/Sp19GGPyqJlo5vxL408P6DqP2LU5b+OcqCPLgLrz05rIl+KvguBCsmo3IGdvNq3B9Kwfi/Asuu2kv+yMH8QP6V5br9pGWl4H/H24/8eaoim3Yp2SPbH+LXgVR/yFpeg/5dWxUb/GHwKpwury5HYWrf1rwGeyUL9wVhXUSPdGMssSqM7yDyfTitJ03FXJjJNn02vxk8EcgahOT2AtT/AI08/F/wgT8t/OR3/wBFP+NfNmkQrKg3KAw4+tb8NlH9nJ2jOPSkoNod1c93l+KXhWUBlvLgdCv+jH/GnQ/ETw9cbVRdTPmYKlIByG5Hf3rx5LWJbZPlH+rB6V1Phy0CzWAYcpDBwf8AdWsXdGiirHsqDzokkjVipUHDKMkkA+vvWvZBlt+SCc1Qtf3drHH3VQD9QMVoWHNmh6EjJrSG5mySg0tFbGQY4FJntS8UhNAAab2pajkfaM0D2HE1GzV4d8VvEfjn/hMJrTSNel0PT7SKN4DFaxy/aJCDneWP3e2PYmvSPCet3upeFNN1C/jSO7ntY3nVD8ocqC2PbOamE4zk4p6o0qUZ04xnJaM6Z3wDVO4n+Q4NeG/FXxD4zufiAdA0/X7rQ9IXT0uEltYVaSaYsw27j0HA49qyvgF448VanZa5p3ia7nvJNPmVI55gN3IO5CRyTwDn3pxqJz5UE6Uo01N7M4v9p7xHJqHxCg0dbjNtp8KsYyTt81xuP47doz6H61o/s7362lr4n0LUmRJLhrKeOGQEMzCblgD6Ar+dcZdXlnN8e7m61HdPEdQdUyfuttIVsj+6cY9MVP8AFjxFCvi43em+e2qi0aG4ufMJ68BQMA5Awc9RXO61qvLY6Y0L0HO5mfFHxVJqHxm1nxBpty8YjvGEM0ZOTHEuwcjsQuM+hzXK2LRr9lmDMTK4S5IbBKscnk9Dx1rOaK4t52+1Rzwvt3EOhVsHp19TUujQNdarZWiH5pZ4068csBz/ADqpJz2FSmqafMr3Po3SDHp9jFpsX27+zbZI5jZtHG6LsIYoW25ySOeec5rbbxpp83hrVNWZJLe6E3ML/dhgUEjHqSckk8kkDoBWTa3Wky3Z+yxylhbK1zI8jIhcghhkEblXHB59a838Z6hDrFk+kaA9uJrx1jk2yYQqrHqx65AXp+tcWGjOM2mduMcKlNSiN+Hnge58d/2n4tv9UuLGR7sm2kCh9xHLE57D5VBHvXQan4Q0Z/DJC6fcPqqWojS5M22J5BxkAMQD7dhgVnp8Q20Dw9oPhbwlp8NxetCscjXCnCyM2MbRjcS245z3qv8AEHWtI0nwpa20F7PqGtapAXkgIVIrCJsjJCk7ncAleeFYHriqnCpVd1sZ4epRpX5ldnsOjfEbw78Mvhr4a0rxFd3d3qj2ayG2gQNIiOzEEkkKFHQc5IFdr4f+Jng/WfCmo+JrLUs2WmoXvFkQpLFxwCp7noOxNfIP2+TUVk1C4WOIzqI/LKZRVVcKq98AAVHPFdaL4Cuh5rxxa/qCpGikbZYLbcS3qR5kigHp8rV0wq307HPPD8qT7nudj8V9Z+I90NHtdD0/TrAsZGlldpZtqnIK8BVPIBzkcms69+LNr4L8VwS2+lxanB5bwznzCsmMjLoeR1BHIwcVwFhM1hMxsw1gsloIWaBwBt2jdycDLcc47571wGqXkl1d72kLhcKpPoBgfoKxcW6nMzrgl7Nwasrn374G8T6Z4w8NW2v6T5otbjcAsqgOjKcMrAEjIPvVzXsfYW+leW/sj2t1B8KWmnZjFcahK8ClSMKAqkj1ywNen68f9Db6V3U9WjyqyUZNI/PPWP8AkYdR/wCvyX/0NqRKXV/+Q/qB/wCnuX/0M0J0r3aR5lfYcelFB6UVucsdiGDpVhelV7fpVlehpQKr/Ed54IuNVj0i70+TTbu6tJ4DJaFSEWObHBDMRgHJBwal0+DxLb6u5gtIIbOVwz2JuY9xbaql1XOAeKueDI5dT8OxW8Fuk3lR+XIPs7yspJOAFUjJIB54xXVQ+ErOXTIovFStaXbKwgYHc5IyAcqc78YJGce5xXzOKnUhVbi7HuYb2bguZHL3cb6Ldm4ktZVhm+WYMMA9twPQn1roPhPfW6x65Hja6lCGJ5KZfA/DmtTw7p7adZf2YbWS8ijjVUZXLMVVcFjG5PJ44Bx6CsS41TQdL8RxtJJcWEzMY3jMZEUu7gbgRlSCAc9KyrZhOa9nJHoYKhCnUVVM3fDWq2smu30wkjlkgdWWNjlWAAPI/Q/SuY8e+K9fsdZ1O4hgtrITxBjHbRAR4Iz82eCSMZA64B7VYvdPudL8Rm+S1lS2ugFldFyFOcBjjp6fhWt4q0TTNe8BWeqTSn7bbzPHNI/IUhAqqwBBxgAg89fwrOnyyfkdeYxVSCmt0fO15cSz3T3MhXzJGLMVAUZJ7AcCtSysodZCRW37u82H5SfvMBkY9c4PFZV9CYLh4Sc7GK59fem2txLazpcQuUkQ5UjqDWzj1R4knK1rmzHJPHZfZb6LzEikVhGW4Yqc9R2IJGf8K9jvbaTxNHYQeHdeuW07WIpWtlnSQyWk0cRzasw+U4H8WM455zXi1zM21ZmO4udzH1zV3RfE2o6HC0dnKyhbmO7hweY5U6MPqDg+orodCm0ucIYirC/I9z1b4c65D4l0fUPDs3mQapb2LTRTMoZ2ZF2swPUMM5x35rctZbG90fzNPuI7iBreNZigACTeWA6kdslS3PqenSuE8JaX4p0/xcvj+a3sYbd2a6aOJxtlWXJaNVHThj+PFdD4N3x+Itf8LW0KTFGN1aKSQQhwTgkgcKwPPPX6VzL2dVtQKqKvRcefRM5HxnbXniiSLRtC0O4uLmxPmSzIRtCEcemD+NcRb6LKmsPpesGXTpI1LN5i8g4yBzxz61694Nv7eHVbwR6ddzTRuW8yEsBkfdD7eO5GD7Vwnxi+z3l/ZX2mWBgtPLaBmUHa0oYlhk9/mBNctKbUnSWx6NWlD2ary1bJ/g5o+jz6yupaksd+9vPttbCSJZIrn18wEHK/l654r2P4w/Ey8k8Kv8OdK8HKdS1e1MUkdm2Y4k4+6qDJOMew968i+GVxa+HJ7S9udWsXncMBABv8tXHRj9eoxxmvRpvHvjfStRMvhvw3FqMtwMQIITMyEY3ElcEKQB6ChVJxq6vQbw0HQul7x4H4btdQvdVFnp9nPc3TgqsMSFnbHJwPwrb/AHSvfWepWbQ3ccRG2dCrRuOoKnHUH8CB710nwut/EFt49vfEmoeH7q2t1le3vWRGtxbSyjIGD8wzx/30OeebfxDfUl8dp4p03RXlSFT9plkhM8TuMtl1cHACkdRjj2rRu9ZfmFNtYVxb67HB6PrE1iIJYGANncCaJujdQevXt+pr1C18dWet/FBrrTIJLiO8sI7eTzotoDpkgAnJAO4jt2rxp28y5uBx+83EAfXNe1fBKLQ4fBa3UllY3Vw5cz+dJ8yuC23jaccAfnmninGEZW6lYPnq1KeuxreBfihY+GbjVPCfilbm0e51SV1uo0UxQrI33m5BwOpIB716BoWgt/wkUGgHUY7mO3vIl80EIWTasu5fXggA9yK88+J+h6TJ8LLK9urPF3FqqzSSqxYmJztZd2MlcAH689zVvRRp8lg2oS7obyBvKhn85z5CAA9FGBwBgZx245rCtV5YQugw9OTqVLPc+qmK2+xCeDwDWR4y8SJ4b0pL14TN5kywrzhVJBO5j2HH5kVheHdbmv8AwbpOoXU6yTfckcdGYA5x+VeW/Er4wadrWtD4e6LZTG8kuRbz31y2yGBlOSQBksOOpwB+FejFudO8dzybKFW09j1vwL43XxHe39jJBFHLaeWwkhctHIr5wRnpjafXsan+KWv2nhzwBrGsXmTDBbnhSNxLEKNuSATkggd8V80+PtW8ffDG0ihsdQto4tYi8uS5SMs1rIp4VXb1TByR3OOlcppGo/FD4xXMHhS81u4uLC3ZWuXkVVRAOjPtA3t1wD3yfenCD5Ep7hUlH2jdN6dD6y+DGvr4h+HmlajHZyWsUiusSufmdFcgP7bsE4ycZxmu5DVzXgDQrbw14X0/RLXJisoFhU4ALYHLHHcnJPua6EEdKvltoZc3M7snU1m3ZUXUnYkj+VX069azLwr9umGeQFP5/wD6qzkjRHm/xQVW1CyYnop/9DrzPWrf5ZWDcm6fj6k16T8U5US8tsnonX8a8+1r94628ckKPLd7VeaTYg6nJP0qIyUG2ylFz91HP3UTlcVgSW6yNJHJ+Ixxitue7H2iaEvCzQuULRvuRvcHA/yKzIWSWWVSRnP9K2lUU43RHs3CVpLUk0i3k37epAx9a6HyWW1OeKxtOm2XLKxGcVszzqLIk46Vafuie5rtbr9kyWORGMflXXaSI0vrfsFEXX2Va5Dzs2jAdfLH8q6HStUspddt7NZdxJjQkAleynnpniuKbOiMW1oevwSHY0jc5YuDntWvZkfZEOOMcVztrMktqFQ/KF2/kMVvWrBbOPcQOK2ijJssZ4pM1TsNSsNQiabT761vIgxQvBMsihh1GVJ5HpVnNaGY89Oa5rxj4wsfDQgjks7y/up8+Vb2qBnIHU8ngCt66uIbeFpJ5FjQDqTXh/xOmm1P4gWF/ZSLcWsdg8CRoGWQOzBt3UZ4XHrWdWfJFtGtCCqTUXseneBvG+ieMdPmu9JkkUwSmGeGYASROOxAJrg/2lviRq3gLw9p50HyRfX9w0fmyxbxGirk4GepJXrnjNcX8HkuNH8Za1rG+KHTtQVQIYySQ6Egs3OB3HvWN+0w8fiDx14N0x7jNnMZA437Ryyg89jgYqoz/d84SpWq8iZxuh+LL7XtEubzXNQkv9Ye8f55ZMEwrAzhQANqjcuBjHU/h0vwn+Oer/Z30jxGtrcJBbbobhV2SyMCAEIHBJz2A6Vx3xS0rQfDCWF1oNr9meSOaJ9l4ZdzbCoY592z+OKyPgff2On+KZri6aESiHFv5oGM7hnk9OP61iq6UPaRj/wTeWFn7VUZy/4B6VJ44m17VJP7a1UWRRQsQhgxtZzjaOrcnI59a5208cSeHYryG0kWa0LzPCcDjj5TnvuOOpPUelZHj3UftPi+f+w7dprjUkRdoAIduVBT1P3ufp6VynjHS9e0YW8OuabNYPLGPLVyPmC+w/CumlUpNupPSTWxy16FaCVGErxi73Or+AOn2epePG1bxBA0+l2EU11duSQA/luV+b13DP5+hp3w+1Sw1P4rXWoR2scMMjSSwIZSojXcOdx5ztz+ZrN0p5dH+D2oXC2t0suq3axpcr/q/KAKlT6k/OB9T6V1X7OPgOz1trnxNqlzdRRW7tBaRQts81tvzlm/ujIGB1Oc9K5MRGKi29zqwjn7RLdX2H/HeaCbTrdpI4mYv+7AlL7V5xjI+mf61z3w102TxFrenXkekraJZskDzW+91JbA3MDnaAMnr3rb/aZ0WPRLnREt5fOS4W4bzXkLSkAoNp4Hyjt7lq7H4Fx2cHhO22x2Ukk2GBaEsVYgEN7DO4fhXPCXsaak9TvqRWJrOnHQS+1jQNTWz8NTRhbOe8aCU+ZtluFDHap6YHGSO5ZumcDK/aH1O3g8M6Xp8ZtobmCVZLVPspjmVUyDyPlA5AwMVz2uNZyfHnTGkvIjZSSpLvztRclhnngdBV/9pa5tZp9ItUWIlZJVSQDqi4DEEcEFyR/wDNaSTqVIySOanVVGnKk3do8gj1S7/tFtTebfdbTh265I2/oD+lbPhyK106KDWtS2GWYkWkb9OOA/sAe/txWDHbRyaitsZAiEkbj04/xqTxBJLJqtw0ilcYWNSBgIBgYA4xjpitpq/u3Oek+V+0auep+GPDP9sXn2+4uIpt3BkkOVZhwcEccZHHvTviT4bd7m0uhMTBYLtVXfagiLFuOy/Mx9M5rbsXj0zwbax6Y+LW108T8YyXxuzj3Zh+Q9qpfFacx/D2JVuZJEuILf5tuCecndnnqP5VwQfLJK+7PekoypOTXQ5TxRqv8AxIEtxHZsBkKyR7ZeecscAscEcnv361xEUUk1xHFChd2IVFUZLMegFWNGttQ1i5t9LtvMmkdwsUZY4Ud8eg7mvZ/hR8LWXxwl/cSGew0mTLuQNj3QCssYB5IXcpJxjIxXdN+9qeapqUFLofSHw90+38L+B9G0BYwGtLRI5CAOZCNzn8WLVd168iazfAI4rKMl0SP3/wD46Kq6w0/2Jt02Rjn5QKqnN8yPPmr3Z8J6j/yGb4/9PMn/AKEaVP8ACmX3OrXhzn/SJOf+BGnp1r6OlseTiNh56UUHpRW5yx2IYOlWF+6agg7VOv3TSplV9z0r4f61c6LtNqjx2t5ax+bIkZZlkT5cj65P5GvRtGsLvXrY3ckhWCUhorlv9Y68FWAPTnp9K810bR9TTwiNZt4XOnR2vnTOAD0B3dDu7Z/yM+1/CvS7zSvB1jb6nGGikmItHiO9BE5BTPPQsxCn025xmvlsXJ+2ldHuYdL2SaZc8O2UQiK+WBcoxjnOc/N6j2IwR7GvHPjBpc7SXWpsXIjmEZB6KBgfr/WvetbtdQsYn1PSrMXVxEmHtixBmQc4B7MOSOOckV4h8SJpda8MXGtx2sltE94C8JbOAMK3P+8D6VwTl76Z6GH2Zna9NfWfhODVtJ1O9ERSOVtz+Zsx8rJk87c+uRkD2qf+17Gfw5exa/ZTKpjG5raHAdx0yRwrdT/+ujRvIi+Heq3VwjvYRP5T7Ru2eYi7RtHIy2eenPauefUZrHwr/Zd20un3MtuY45ZQUDAMcMCfbP5+9bKCZ1y5JJ69PxMK90nw/rlw02k+JY7a4frbanH5Jz6bxlSaxNb8Na5osQl1DT5Egb7twhEkTfR1yKi0CGK9SeG4AcgDaxz8p55/OtbTLzXfDaiW0vnjgkJjlgJ8yEn0ZW45+lbax6nk25+hiQuHsSvJZQR+FJGxUwzbVbaQcMMg47EHrXVCbwtrEOb62OhX0hx9os1LW7H/AGo+o/4CfwrK1rw/d6Rbx3QurS/0+ZisV1ayh0J64I6qcdiK6FUUlaSMeVp3R7HpGqafcaBbtpUEc6iERq8SGTyuAwjKDJUgjuB25NeZeMr3Wba+XWG+0WU06MkFzADHvTlDG3PBC+mOPzrlba6urKUzWd1PbSEbS0UhQkehx1HtXb6V4kbXfDWoWGsbJPJhXMjYAwM7WH+2D+f4VzUsNGlJtPc6q2MqYiKjNbHX/Aaa3Phu5jF7HJKZt8kbL8yHv35JGCD06+la3xB0GPVPg3qWowGQy2N+1zzH5Y4OHIB9mz74FeTfD/xRJ4Q1MSPaQ6hp07L9stJQf3ig9VI5Vhk4IORXoXirUNSvNT1Ox8KXbXXh2/tEEdgZCwjinwqysWPysshVX7d+hzTp4R0asqsnpYupmEatFUOWzWxT8K/Dfw3rfw2t9YbUGtr2RJHeYTblBXPy7CODx6/lXZ/B3Vl0/TLkSajsn8iJizR/MyovON2Mhumfp7V1Oj/CfS4fCr+HtPvNRstStrdVniuJP3N1IckSMASNrHIyp4xgjIryHSPGd74Z1+Ex2tteWFq7xyWU210KH5XVWGcdBhl4O1TjtXmYOp/acpRpa2O/61RwsLyWtj16wtrTVZ9X8TCza9v9MfdLDOyut1Zlf3kGBgHavzLnOCo5rt/B/h/RrW81GTYn9mBbe4tJWlL+cGRmBOTyuxtm054L9mNeT+N9L0Hx1oFprHg26gsT5gQWRG0wysArpI2e+FIPTAJ9a4m28e+LdM8PN4VbUtl4k504WjwDz4ACcEMe+fk56AcetezGh7GleT2PIlW+t4jlp6XNr4m+AvBnhq21drVDLNMyzWQLBfKMnCRxgADAPHfofSsLQNC8SeFktNFOnxRLfThBfQy4+d+iuTwQDgdsVf8AiRpPie1/4Q+W61RNfuxcfZiZogIlMvyqjSdGGdwBPTrWvreuXXhi7j1PUvDsjCxu4EvUe3/dohYgsG6EEZ29sn0rhnKVRx5VdM9SlSVCM+aVpLYzPEOp2Wk6H418MamLv7dbSy3MIY4CyHaAvumRuHYqw6Gut0LSbaTwtD9o4a7to7hVCbQNyA7RnqOcVyH7Qx0Ce3TxN4YvbS7tL+1NrcmGcN8wI2jbyQcEHBxwp4rTtvGGrXXgXQP7I0uNr2RFhtvOICRlVycseMbVxgkV11sMql+bpqc2Ery5dNzovFWovZf2J4dsd8mnF5DOkUwRhlRgAkjGTn/JrzrU7Sz0n45+Hr9NPIsJrqKOdeXGXPlksfU7v0pNXtPElrcafceKpbQXOoK8ywQsC8OzGN2DgZHTFbK+DvFk2gT+LEsbqXTVEc6Fz85UYYOgySVXbyexwexrjhNqupRWh014QdBp6M9C+OGiQan8LdZ0r7ZFc3Wl7Ly35BkVUUBQw652Blzxng+teIfs/eNp/DPiO6hihSebUIFihWRtqCUH5Wc9lClsmvRLvxp4gTSbjxRqGk6GdMvIlWWOK53XrKF6MvQkLgkeleD+G0um8TWl5poS1Zrtfs4J3bdzYAPqMHFerOtGor0meNToOk1GqtD7P+G3jPXb3xBNoHiI6TNP5LTQz6cX2jBXKMG6HDgg55xXopmwetfP8msal8Nhb654g04TxzzfYo0hmG8J8ztKOMEcIOozn8K9H8HeOtD8W20k2j3RlMO3zo3Qo8ZYEjIPrg8jI4NZ0HJ07yLxkaarNUtj0SCTPNZGoyhdQk5GSAKhGqLDbySnDeXGz4zjOBmvN7HxhqV34ktxeXFuy3ZKtAkJXyuCRhu/TvSqVIxaT6k0qM6kZSS2IPjZcCFbGbd8reYp/DH+NeR6l4rS88cJ4bgjjtU+2eSby4bKg7cA7VGQMnGe3WvQvjlcSXCaRawKxd5pEVcclmKgfrXkXjvwtfeFPEMGtX6rJFeySEIsvzK5jODxjGCQfw61lJw5uSXU3pUqzj7Smtif4nw6podvoWrLfRXdvqVmGWVMsigY2qGPJO0gnjuKzPCOoRy2hknvIVklnIVXcA8Ac49K9e+IPh3T/FHgXwRoqarDa2MFl5zXnkGWViESMIAMYHBB/wB0V53oGgpoUmp6Oyx3cSyJLDdGLYzoQR908qQVNOLhGSpjqUqsoutLZnM+JNYnh1qVbK4jdCqncgBGcYI7+lVh4i1XCo0iMmQDxg4rpte0t13aqdEuWs3O0XAjIiyOOvTGeK6bUfBfhuHwJFqsa332/wApHbMeYXLHkDuAPXpWcsTFOyHHCVJK9thH1/TY7VjJeJEu3q/y9veoR4mtbe582DVX+wQ3zSJMkqlR85y4QDcyhcn0449K8i8VQ7vEP2GCMIFRQMnjkZz+tXmjvLHQZbUQzSwTo6LNIh8skHJ8s/TqKicIzsm9TXD1Z01JqN1Y+obP4iaF/wAI7PfaReDWJhjyrSyYNPIzN8qhDyDyOvSqPjX4hXWv/CTxRY3mj6j4T1S2shiO+cKJo2bny343EgFdvXnHNeB/APRdT1LxzFeWsEbW1ov+kO7lWVWB+5jndwcGtj9oebUbvxDpuntbPNOymRGSRpS5LlFRVPIxtxjHJ+tW6z9qqaIjhV7B1m+p1v7M3irSdG1PVTfapbWNrPFDHGjKyiSUE88DAwOucdRX03/akax5DBhjII5r4J1u0uvD95cafqOnz6VOUR/sjLnarAcgnJByD9DxX0H8HfGL654CtXmMq3NmgtZvMOSxRRhvxGDXTQf2exyYlaqfck8RfELVb/Wk8P2NnK2uXUrrHHdHbFGo6uTz8uOw56c1yWs+J5LmW40e4t4otdjdLZGRvNiG4cXCsAPlAyx7grXP+J9W8Qf8LlTUrTTmeC3i8hd3CsjDJYH1yf0p9tY+JvEXjvWtYi00yxWVusMsbEKMbcgZbGSeeMd65J1OWrZvQ7oYZuhzJanT2d5p3he0jsJLyF7fYyg5wAFXG4n1OScj3rzk6xH4g8U6PealHFexLfJtjZ8/u9wJAHbIHNcrq1++oXX2eNHdpnwELEsxJwAfx7V1eveHdN8KJqE9zqlhJqSxCOy0+CYu9rvC/vH7AhS2OeCQfSteVu3Y5ozUL33E+N7aa2uWWj28bxfYbFZrmV3LyvNKobaSegA24HbJrhfCt9/Z2uW9wqxMfmjAlUMvzAryDx37/WtXV76a8spLy9Pn3kj/ALyZ2GXJ4yfeuXhnkjkXuEYsARkZ+n5flVQkuiIrQk17z1Z6J4IbUfEXxHnvbfT11h44m2RM4iARRtXGMAcDAAx1rR+ON1drbW6ah4b/ALNvZ2YsZpRI+Bt5XB4zgDoO/rUPwEkjtdS1P7TbvzDHslViDG2TtzjnBJHPT86tftGXay6hpKC0kG+F5vtLuWEhLFSBnsCtc0ouWJ1R6NJRhgt9RfHGs+Hbj4H6BoOh3lrcXsM0P2mOIgTMyq+cpnJ5Y84rpPgAdTXww2n3WmzhI7t1gzbBvMDAFkHfPP5MK8W8HBm1vzFHzAYGBySTX1Faa0PBvwx09I5DBqFxbsETJDeY5y749eQP+Aiu2WF9vCzZ59DFvC1OZK5xXjzw7D43+JNtpdzJfLYaTZ+Xc/ZMMWneRj5aE/KCAOT/ALNa+iaLb6FHE2k28880saxW8Fy29gqj5dxBxgA8gcdMda4u1nmsr77bG/75G3gtzk9ec13vw/1K31C3ub3Vr/Uo9amlKwRDCLFASGVixUq2SM5x2xVVcArRjfQn+0JxnKVtZfgcZ4m+HdrZeI7fV7PUbmPY6G7gulMcgUgDzIsj7oJHHbsa4/46vb/8Jda2+n3Ms9olnH5KM7OIQSfkBPbG047ZxXtWprbzaVqEd1rlo9u1qUaR0RZZMkZ3YKlf4TgA4wOM15xr/wAPPFnizXJJ4p7E29tEqRXU8wRVQdBgDPvz6daiso0mlsVQpyrJySuzxvzSHWXJBB4IpJZpJiXmkZ3IxljmtDxRptvo+s3Gm2+pQajHbtt+0Qj5HOOcevOeaozBGZVRcYUKSO59ai99Qaa909Z0t47jwtZQNJJHG8I8whfm2Ku47T74689vTFcv431CW50KyjeRyruGjVj0ULjH6ipG1O4j8NHSrS1aS4jIhgkjyxORljj6A/nVnU7VtW06wtdbuRo62iGSNpkwAG2hlxwSflyAB1z7158E51FKS22PoMXVjCh7Km7trX/Ip/CTT9Z1Lxha2eh7FunU75nQssEfG5zg9uPqSBX1at/ovhXSVs/tW8xAs6qQZHc8s7Y4BJyTXzx4NvNG8PiWfQGu5riVfKa5nOzzFznCoOgJHc17D4PurLWo20+VbbRzKvlunl+bLOD1xI/ygH0wTz7V1VZXd0jwoX5bN6G23iLWL5JTa29ppUMbBWn1GXawLAEYT1III/r1rHvIrzWLbzlbVdbiZdwmYi0tPooY7n69hg+tdTpvhzSbXUmht4DI/El7dzsZZ5GIwql2yRkDJxjjaOhqD4qa/b+FdLs7psTCd2t4rZfl3Pt3A5wcABSPT5h7UqajzK7FK9tD4sukK6lcjbtxM/Hp8xqRKfNmW+nkK43ys2PTJNTLHxX1lKOh4eIkkQHpRUskeKK1scqmrFaBasAcU23TirPl8UU1oXXkrn0d8HL3TF8AWtrcTW7NJamNrcOu5ywIxjtn1NdN8J76DR/D9z4Y1S9t2/sO8e1jlLglYc74SfUbGHzDj5TnGATm/AOxt28IaawtYSzQgsSgy3Pet3WYrzw/8XtOuoYIk07XbYW115UBchog5RiFHynLgbu44PTNfLY7Sq7nu4XWmjfl8TeGYyo/t7TpHcZjjS5Qu/pgZrg/iBYaRb+Gp9Sm1K1Fnd3LfaVSZZI4ppMnCnOB7j1571659iVsnyIyT1JUc1y3jrwBofiSwlj1DR7V2cD98pMcmR05XBOPfNcXImdKm46o+XvDXjvS9D0XXfDN/HPd2eoRNGJIMYikGdkgDY3c7eMjGO9ch4g146npsdtNGzyKAPMkYswx2Gegr0vx18K7Xwsramtve6lbq4zDyJFHqHUEcf7QH1ryXXbhLvUZ7iO2S2Rm+WJTkLjj8629nG6YueWt+ozwySmr7eCrI2Qe/eukvo5JENs74jkOGz3PY1yFpcGzvorrZv8ALz8ucZBHrXX6TqVrqMiw3FrtV0B3bzlfpWlSyV2RT5uZKJm2loGtbqIEsY3+XP8AOpJtK0+Twtb6lp1xO96HK30LEBVIzjaByR3yfU8cVBBqDwXt1GIQy4JwWwSP/wBVZ8KzTMTHER50nyLnqfSqjK/ULcvxIqyfMwOcCren39xbQ3FnDJtiu1VZl/vYOR/n3NO1rRdQ0ifZfRCJnzhQwbb7EjiqSk4GO3NaRalr0MveiyxOrGUCNGY4yQozgCuq+H11dSxXa2Z8y9sbaSaKPj99b/8ALdCSegXLDAJ5J7ccvFeXNncw39lM0M8bbkdTyDXZeFfEGi6rrdmuvaPbQXpcBNStH8jBIIzIv3SPU8frWtWXvarQz5IyR9OReJ7e+8HeGPGT7mtrqMW1/nj91J8rn/gMgB9QN3qa+T9YU2N3LC+VaKZo2U9iGIxX0h4GttPm+H118O7vUrTULm3WTyXt3UMqOS4DoD8vX6HIxXzZr2n30mp3VjI3nX0dw0bAcmRs9sdz/WvC4Yoyw1avBq3b0v8A8E6sfHnhCTLeg67qGk6nHJpsjq82InRf4wxxjH48VvfHLVYZPjReavaqiPG1pcNtIO2VYkZlODgndkHntXLax4a13SLRJr+wmVAp8xkUkQsDgq5/hbpx7461hz3Elw7SSNukOATgDOAAP0Ar6TEOFeF4s5aFN4WpzOOp6p8X/iHH4qjsLDSpLmNo2W4kkkUoWk/h2j2ODkZ9q6L4teILDXPBVp4gljmDaxpMlvMpZ8RXMMqMuBkgfMCD7HOa8V025hdore8dhFkiNwT+7JGPy5/D+erbag83gy/0m4kfzbK6WdI2b5cNlJDgnrnZ09ea5qNJUrxWzKq4ueIl+8XvL7rFS0h1bT/Dk001hOtrcTRXNtI4O0tGSCQOmCrHJ9hXpnw/8WWbXei+H7K3BNxKImgkA8rnkDJ75AxWppNzD/wg5sJL21mtZbURRvHC0jkFPlwpxtG3+93zXjGl3n2DXba4hnYG3u0aOUHBG1xhh6HjNcdCq6zal6HqVk8ElKm731PZPi9De2+h22qNaxw2cOoPA5KBHEu05UAE4Awc89RXd/Cf4ueFrL4bQabrOsJbXOnxMsyzg/OrOxUIOr8YGBVDw/qjakb/AMPXVtptykWo3MxMsAEcgaQksNwwDljjrwa8R+NunWWl+L9ljBb2wkiDSRQfcVhxxjjpjOO9bKNOlU9kjlqOviIe3mtGei+NGvb/AOHOo3+lyxQ6VNZm4tnYortCZQuNo5Dgnaf8K8p+HZK+NPD8TsqqdSthnqP9Yvar2i+Ink+H95ojTsDbwThYxHkPE7xPyccYdc9cc/nnfC6GO/8AiFpEM7EIJxIDk4UqMgnHYEAmtFThQjJoxdariZqMulke0/tOX8zeGvD5nk3OZriPGMf6tUGce5ZvyFcx+zPdn+39WVryWKGS2j8xUbnCk/N6DjvXW/GbwrHfeFDc3OqT38sEhnWRI2AhX+M88HIHI68A9q8/+F1vYaX4oVLS+ngMkEqmR8OGwhYKy8A5xj8awoudbDtRVmjpdGGGxEVVeh614z+Jlt4RaKxmtLy7N45jt3mkVVCnALOwJO0bs5Ayfauc8V3WqeBdStNYntbfVbaGaJVS3kIkm8xJNjAc4ICnIxXKfF/TNPvNft5Lm8uZ5DYQuXVTEsZYFtqqegAKg55yDUmj+IbrxV8R7SykvLqK3kjXzlX5g7RIQGOAdpYue3G84olh5RpKc1sOOIUq8qVF6S0Oi1bxlB4n1nRpLfT7uJ/OMTWl1GAzbuD0Jz7fhWN8WrGXUotK8mFbO2mu3DXc0TqV6ZAXrhck8enFaHxFXStD8YaF5Cra25YO9ssRDgBsGTkZyeePUVga/M8PgK0hntSJku5rhbiNAokRyx+ZR0YZA9McVzpqTVST1Oi9TD3owV11Z6boF5eeJtE/s/Q7C2ij0m7kt7ZYsgXFsnymQA4K7tyNjPetfTPhNdXi6jqSaiIdUlMQlimJMTkJnAPJXG7HccZ7151+zNdXlxf6xcWbBLmz2TQmQ/KcoysjeikbfxUHtivpPwoz2mkW9vJ80jndK5IJd2OXc49Tk/jXRUil+8e5x+2nJex+ync8m8TyP/whV5oFxb3xeOHy5LOC3zOxxkonqeMj2ryDX/HFnDpNlFapP9nYGGa1kjVZbRkA3J6nrX0RbX1sPiJqnnXEcC2U7z3VxJgGOBPmIBxnB3IOvTcPSvP/ANom/wDC/ij4f3mpjw9cWWqxBJbLUrq0EbXEYcblDA85XnDYOBkdK5fYqnJcz31N1j5YiD9mtFozxfSfAvi3xxqk2s6FprtpskpVbqeQRx4AGV65OMY4Brs/GHhzWde0QWGgWfy6T87QmTZt4xsUE4ODuJPFWf2efFS6Z8O/EVrnM9kz3MK9SdyAfoVrf8dXAsfC2n6npkMVvPuTfPA7f6RG6nPBHJx1/rTry5JxNsJBypTscV8JdJ17RL64bUrGW3SeJduGYuoU91Q5x82OfyrK+NUGqw+JEmn0+S2s0jCxHBDRlvmwxJJVuQQO2RXTapqkkiabcW9xGsn26LMZGS4zuzxyACq5xzzXcadptl4hsb2TVLoGaRjkz/dmX7ztnvxnntSlONN+1e4Q56tL2EVp3Of8TeIn8Q/DXwVraqJNWmu2sJrlVjJWTBjcOcbvnGxsAjOTng4rzj4O6tNZeKpLFGfybm1dWXOAGXDA4/MfjXU+LdJbwv8ADiO3s78va2niV57OUAZCyRgA8/xKV7+gPeuh0nwzoVh4UjMVnfpqbQnDRSKBI5DEPyegwc/Toa7JV4wjGXc46eDqVZSjfYz/ABPqTW3hXVLlZNkyRHyn7o3Y/nitDwcuvaX4STUdbgjuYtZh/tC2uJEG5uFyXXbgHIUjB7dOlcB4pv3TRmAHmStPFH5bLuVz5gOCvcHpivoLxbqHhHw5oGh3XiuQxafYQwJDaWaZaeUAny1HGUBBY9OgFczpc6b6no4nFeylTt/KfLs1zP4f8b2et3dlHJLaXQnkiAwjOr5OD9f1FV9Chu/FfjzybVTK17fGZvN/ubyx3Y7Yr3e+vfCvj65t7TUNMZdPvHaYzLB5UypndsHbcepYZ4B5q9P4O8B+GNZguvD7HTTdWyxoUkkuRIuclm5JBOO2Bx04q6FXXl6nDiaP2lqjx3xl4XXQp7vWBJ9rUFmggYgiMyHaHY9xuY4HfGe1cU2k6hZwG6mh2hSFPque5r0b4z3kcfh6DTbdhMJrzznnxtaQgHDYPIHPQ9MY7V6DJa+Hta+E9tezwwyx2tgpSSKERksuCRuyTnqCM+pqq9R0bWQYPDvEc3M9UeM/DTX5dC1W/khlMct1YSWyEIGwzOhzyCOApPTtxXR/tJ6kLzxvaQ7vlt9OiwgUKED/ADKMDodmwkf3ia89R4bLVY7xebYTEhc84B5B/lTfFOr3Gua7e6vc5D3UpfGchF6Ko9gAB+FdUZKUbo5JxcZct9ESeGboWet21zHFGdkqMVYcNhgea9K8WeJZNf1lruUlbeIbYYz2Udz7k5NeXeHgzavCOuDuIzjpz/Sup1S4VYmWMgt9K7sP8NzCpuXtK1Br6S8ZSCA+wA9sD/65r0DwjM8lvauL2/a8RTLhGUPKoUD5Y8LlckEAgjIJ6c15l4fs0Szi8wuZbiYbRgnIJ7Ad/wAK9PtdQuLGyhOn6lLKZFYJ+4WQq2/AR8AH7rfxAcL6cG51LRuyFByfKibxTeC08F6ol2IZ7rWLjYnnnFyiEgHI7jCMfbK8V5Zq/ibXtLh/sNL6VtKnTa6EfNtPBUN1xz0rt/ENpatq+661KK3srZF2wSSF5AxHzEA8hcjjPA5xwK5LxH4kttNUT6FaRiULtW+uIvMcc87AflH4ZrxatX2tW6Wh6tNKjQ5b6nNDwpqVyn26+a30m0GMz3TbNw9VXqScZp8Vv4SsgzD7frsqnk4+z2+eOpPJHX/61c/qOpXmpXjXV7cz3U5OTJO+4/gOgqNTLPIkW4szkKuT78D2puLe7Oa6PTLOx8SXPhptY0+3sNJ0oRvIHtMNKVUHJy3zHoR615zNPNcM0s0skrt8xLuWOfXJrtdF/tyzafw9ayBEvbd1eJ5QibcYJGeh5/Gk8EfDy71/UpbZ72OEW5USYUtnJ5A7ZwD+lEOSD1KlzTR698I08N6x4KsNFB8q9hgxLDNj96Tksy+oJPTtV+68NyaPpjSR5lhiyNrH5mwcDB9Txj61gt4Tl0DmFXeFSNpGdyY9DVrwFqVzPr1xfeINRu7+0gkeK2USkpHzkMyd8DGD+NYyfVFpW3Om8HeI9T0lPIvFN4rNvmQ8SRseuCeoAAH0ArE+OBsvEmhaTrK3Q+0+d9ltLJeXEsrKQTyMEKp3dRgDHrXX63Y6XNY/2h9ojjhUbvP3AAD3NeS6ref2l4ytzZtNPFp0DTLJbgD94/yozE8AgbiPSilZyQT0R5GYSt5LGTkrIwOPY1eig4HGaiRWa8mLct5jZ+ua2LWHKivtaEfdR8pi5u5kzwEDpRWtc29FbOJyKo7HP2sfSrvlfL702xjzitPyfkzippx0Nq83zH0x+z15a+ENM354iHQ+9evyyWzJ80LNk524XivFvgOZx4X09UQHEfdfevYLZnx+8iJOeuMcV8tjk/as+kwv8NEguVyD9klUem5MfzpftFlcfJJCw9G4OPy5psqI8J/cPgduhqmbdQD5EgXHZq40rHQx97pMc0TPCUlH8POefrXk/wASPhRpOtWk9wujwDUEG6KaJAu9vQ4IBHHevVXlngAaVCMfxD/EVbt7xnwXCkehHNPQGfIsfwZ1ePS7e+sY5Ib6PmSG4OHVwSDtI42nrzz05rjL/wAK+INMvS+oaXMjZ/h7/j0P4GvvGbTrG5j3KvlMepXH/wCqsbVfC6TwspijnRgeMdfz4NPl0sCk07nwTeSW9veyF42EjMPlIwVPRgQfY1UjjnjneRSwELfKR2x0r6h8c/A3QdXlmuLdbjTbtyWd0Pys2OpU8enTFeT6/wDB/wAVaFHNNb3SXkaKTmNCWYDtt7/55pRp8ppOtznnet61NqEENvMpWNOcg8s2OtZsO104p99BPDM8NxDJBMp5jkQqy/geagjVreUK4GG5yCDW8FGOi2OeTctye2jaWZLSMZklYKi5xlicAVe17QNS0QIl8iIzqCQkgJTPY+9RQXcMdrcW88SuGUtE23lXxxg9aguLy6vIk+1SySMgIUueQP8AIp803Ll6IqPIoNvck8Ma9qXh/V01LSbgw3Uasob+8pHKn1Brd1jxtqUmuC+guraZoLpbm0mMGySFgwYYbrxjo2R19sYPhzSn1fWI7KO4itmb/lpKcKKdq2izWN6bZZEkXIAkH3W5xke1Y80Yz8y0pyhbodpqGvaH4qdX8RXmrafdMdxkj2yWwY9WEYxjPtWVeeB9U+yy3uhXFt4gsk5aWxJMiD/aiPzD9awY4pLW6+yzZOOBmtDwxcf2X4ptLgQtLuJTC3DwkZBGdyEEEdR2yOQRkV0qP7vmpvTsZzk3O09zIVfLQmTIdGx5ZXnPfPtVq/vlvdbu7yOKKKO5LFo1TaqggdAOnPNepal4w8Nz6jpt5q/g24nkt5VkN0LsPMQuDjcqJ5n/AAL865v4rHwnfXy6t4UmtUSdt11AAyuJGGflB/hHfHc1n7V8yi0V7H3HK/yMrw34khsQ1pqVnFewiPZayvndbN24H305OUP4ehl8eeF0stNsfE+ieZLoWpJwTgtbTDh42x23dD0wQK5Js5ZsHaMAnsM11fhbX9STwprXhxrWe+0yeLzcKCRbyD+L2U45+maqPLfXQTcpRsldna+DfiFBaeJmDeXDFeQQ8DAi8zy1DAk9Oe/qOfWsb42S3l/r6XV5ayRxLG0KeYwLRuGJKkqSM8gjnkEV588icKV4rr9D1xdU8K3fhXUW3bIzNp8ruPkkU5CDPTcCw49eneonFSqe0e5o8TUjQ9j0OMs7qa3S5jjCn7RCYXz/AHSytx7/ACirnhzUrjQtcstXtnImtpQ4A7juv4jI/GsxDiQmpS2fyqviVmZRbi7o+smubbxZphhvFdNOutrSv9r2b8/w5XJA55HfPXBrg/iX4b8N+F3+12syqsjtaSQQuWCO8bFSMknghR/wLtVb4KeJGu7Wy0OGMTas8hjSPAzJEkbEHkdduFxkZwvGeao/tDz6xNbaU0wZbGeWcxggLvZCoPAJ6FiMk9Qa41GpRrqMPhZ6FSrSxOHcqvx7E3jrUNP1e18HR27SeW1i9vK5GHYRyuoY9cEj/OKdo1vZ6XqFvPp91FpcAUi6meFpjMSPlVtp3bdwU/L7VwUWqTTw6VNNJvkhSVSSeQMqef8Ax761oprMd1pUSLcKknnL9/gKAfWt8RUd0lsjkowSlo9TpfEOqaatkmo3c4+35JmaXczhhuwAT1X0x+nNUvELapdeHL23t9AvEaxtEnu2dCDBE2395k8Ybcp4/pxg+PZkexjRWt16fu4mLZ65bOOv+Ne0eEPGl1rH7PviMTXPnXVto0sNwGGcKFESqeABgEEY9+tc0IKpaTOqrUlQco9zlf2dBa22k6zDqvlG3vyQ4ZwvyhTjJzxk1714e1yyn0vTHtV2wwv9kIByq7VKjnPoMV8a+GtP+3pLI2pS2SIuD5QOXx64I4r2b4CahJp+gXOjXcjuLqeR7SRjkAjvzzjIz+db1ppx5F0OSFOS999Tc+KHiXR9LvPGdrfX9q11q1pFBb243GQqEO7OBgZxnr6Z61zPxW8T6LrHwrjs7U/aVlaJLdUlY+U45JwR0AUgfXFENvp918SvEd94gsoluEKQ2q3VuZEMe0/vEyQDz1PPHTBrzvU7zTtNvbzw/a25aziu3aK6yV80kHCrnOFHPc5rirS56mnQ9HDJUKDvtL9TkvDWsXGi3kjRxrJHMhimjbPKnr07ivRPEnjPQ5fDdxDZLdfbLeNYI4ZlXywXUgleTkAKT07irPwo8B6P4o1fVrvXfPltYXEYjt32sshGfmI7YH61wvxQ0OPw34su9LtklS0BEsAlP7wKwGA3uOla3p1ZJPdGDhXoU3KL916FrwxrEMmnCG6kl+1Qyj7LsCkZONxfPIGBxjuORXrPgrx4xuotBt9P2OsHy7ZmAd0TkkdsjJPY1498PFso73T59SsZJYpNSiAbacOg4ZR2PLDP0r1r41XWi2IsNS0i3jsNYmmZftMSruMYQr/Dxn5h154FY4hpzSR6OCTjRcnqzlPjv4c1LTbzTdQuL15VvoVa4i3/ACxSlm6D0I6fQ1vWcuptqN74ZjjgFpZQZkuGOZo12EkBj27Z9+KrXWqw+MdD1zUtetpUuNJtlhgQsQqOyKucdeNuRnu5pIb1rbwp4y8R3Do0uqxy+UqsS8SszRqDnjryMds162AoxqQ5Zq7ieHjatelNSg7cx554Cn1CbXrER20uow286XD22CxYqRjHvnpXYfFjUbnxf4y0fQrdZrZxuMkc2VMLsAGLqehVI8k9Md6s/s72V5Z6hd301rPao8a+XcFipYbl429ccdcd6yvijb3knjDWdesbS4MAtmgE5l8xnJAjdsdR8pYEH0J4rh+sxdVw6HpPLqzw6qcrb/Q3rX4lWt/4p8FWul2n9l2mjAWzvLMBHcL5QTc3Hyk/NyScBh711Px18UtpMulxLeW8MsRKy2COHlVTkbmI6YxjHGePSvC/As1nH4u0e5vlLWsN3HLKoUNuVDuIweOcY/Go/FmrSax4gvdSmbc88zOSO5LEk/iST+NdHsVzKSZ5axjinRtuW/GOvLrDwCIfLHktkY5NaPh/WItL+G+p24jLz3VyEXLHCj5c+2cA/wCRXFBhvPvV1rsLo62SgljOZnOeMbcAfzP41coqStInnqQacH/wxWZywPJ/Oms2U29Kn0uxvtUuVtNNtZbu4c/LHEu4/wD1q6L/AIRXTdJw3inW47aYEbrGx2zz49znav60c6joVytu7Of0ebytWgyGJJKgKpJ5GOgr0S28OxwyW114kvbbSrJ5FyJ5MSSL3wo5HHc4rm5vF1vpavB4R0qLSVxtN3Kwmu3/AOBHhfoK5q4u7i6me4uZpJpm5aSVizH8TVRqVOXl2E1FO7PatW8UeCZ9bSPQ9De5NnAyrPbbvLY4GfkyC2P7xx+NOOqa3qv7uwaCyjE6xm1kj2XMg6/Kv3eMkct9a8s8KeKpdIDRpZ+c0vysxkIBGSemOvbPpniu5utT1KVtNM99HAb5nkaWdMmJsckbe2G64zk+wNOMqNOKUnqVJVqrc4rQo6bb2+pa7q0ixmV4iZMyEP8AdXkk9OoPA9a5G4smuIvOW3uLmdnyEViRk+2f5V3HhqwNvcarp5uI7gyLGpliBy4ySTnPTPJP+1WhHpEVg7SYwQPy9/wrkvq5I6J/BGJ5Dd6Ze2kS3FxbPFHIxC5HcdsVqeCbdH1yzu7iDzbe3uEkkGMkgc4A754/Kunk0u9vry30lpo1eeUZWU7JAjAsr7T0UrgjnncK6q28HxeGbMzapfWiy78wlSQzj/dJJJ9hTVRvdGcqaXUb410eG51LRruxuEaXVZRboka7VRRlmOTyeCR25xx2rV8O6PeeH9RZFllUht4uMYyx9uhGAKx/D7alqvjPzdN0drmSxgZAkhKCF3YfMOpDYT0HXB4xXq9h4DvNZhUa/q11Pu+9boohjX2IXlvxY/SkK9igPFum34Ol38wWcfK4t0Mj3HH3UC8rnuTgeh9K8/hvWr69E+k6bFpO0YVpn3OQOACiHaBgnGWP0r0TRfAOiaTb+TZadG3f5wCM/TpXQ2+klQC+2MD0/wAaFS1D2mh5z4Y+HMEd/Hfa3dS6hcLl/Kmw8W7jkKRtXoOQufen+A/BupaCuuatrMcUd9qNy8ipFOZI4oyxIUZA6ZwD6ccdK9TFukPzJEGf1P8A9f8AoKyNeNxLaMWlEY5wiDA6dCTz+WK1hBKaIlJ8rPiRRu1Gf3mf+Zreso8qKxYRm/l/66t/M10mnx/KOK+xo7I+VxT1IbmLgUVeu4uBRXQ0cSZy+mR7q2Rb/u+lUdGjyBXRJDmKsoLQ3rbnvf7Pw2+GrAeif1Ne0r0FeJ/A25gt9CtFkkC4U9e3Jr2BdTsdgb7QhGPWvmcY17Vn02F/houkZ6jiq89nbTg+ZGMnqRxUsMySqWRsgHHSnnBrk0Z0GTd6VKzBopeMglScZ/zx+VU5YZoV/wBIt9xAHzLwff6/pXSZpDhhjAIqXBDuzn4ZQpHlzAckBX+U8fpVhbqSM4dSv0q/PYW8ucoAetZ82nXMKFbVww2gBG5HHt9KnlaCw55kuE2NsbJ7rWffaPbXdx5cf7sAbiDyGPYfzqRso5E8LRfNtDL09uD/AI1JBIxJWORZR3Xv+XWlcR5x8Uvhc/iPSnht4oEucHbMQcEEdDgZx0ry7xX8BIzZJ/YdxHZ3CYJSVTIhOOmeoHvgmvqIXPloGZjGByQeR+tKVt71Mz26HPRxwT+HWrVkwZ+ffi/wD4r8PiSTUdJmaEEgz26+ZGB6/Lyv4iuWHzY5PTB5yOK/Rm/8O2syHyCM+jCvMPHPwc8N6yzzXekC2uGPFzbfI2fXI4P40+azEkfGSTy2tyssLFJB0I4IrctLiS/sL1pmMlwiq0ZPYZzx+NeleL/gTrlkXk0LUIdQjQcRXIEbj2DDg/jivPF0/UtC1FrfU7CS2YjypIjgnkdetRUjfU2oytKwl55c8sd63CvCG9fmHUfnVaJgt3atOjRjzAVOOCO3PeopZJ/LNqrK0aOzgheeetMjvJZls7E4Ma3KuD3wT0/n+db026dP1M6lpVPQ6/Vt0bWxlPyh8n6EEf4Vwk+5drZ7lSPoa7nWWFxpbbecQqw/Dn+lYWnWel3NpeSXTTmVXJQR/dAPc1EpKK1NHG7sjL0/VNQ01Zlsbye3E67JRGxG8ela/gfxBa6Lc3Eeox3j2F1HsmFoyiReoDDdwcZPFc6y7Sy7g2GIDeo9ajZgo5IpSipKzIjJwd0dpd+DbfU0M3gvWYtbQLu+xyjyLxBjONjcP/wE846Vy7reaXfhJoprS7gcEpIhR1YeoPIqpbyOpEiSMkiN8rK2CPQ5Fdhp/jHVNQCaf4g0228S2q4wbwETRr/szLhh+JNQudeYe6zc8BfDFNd8NPrl5rSWYZGaK1WEvK/OAceh9u3Nef6zp11o+rzafeIEmhbBXP4j9K+hPg9qRn0e80rS7ec2lhIjwJcXSCVFfjZu4DKG744BGa8t+LGhyR/ELWVe6D3IuCJuPk8wcMFP90EEA98VNFVud8y0N69TDeyiqb94PgRc+V8WNAXznj8658pSozlyDsB9t4XPtW38VLuW+8D2M1zaxW0lrrV1aoqDBALPMwI+sqjPcAV5rpl3caNrdreR4M9nOky7W6lSCBn8K6/4l3UB8JeFreHVDfvJHPdyMIWRUL+WgXJA3EeWQT/OuxXszzZ07zTOHtptsxzkggjFWre4FvcwzLGkixOH2OMq2DnBB65rMhPIbirVqjTSiNepPGahOK1Z0WbaSPVviF4W03S/DOparZ72trkWM2neZjdFBJlipI6kHaMkZwBXB+GNdk0u112zDHZqWlyWh68MWRl/9Ax9Ca6DxJqMzeCIrP8AtHzIBsj8lpNzII+VX5uQASemK4GB8DnuamFSM4+6rDqU6kH+8d2dLolne2ugrqc9mzWU1w8EU685lVQxjPoSGGPX8DXVNfah4SktfDeq2a2N4ssV258z5o0k2yBGH8BwRkdq2vhhqmg2vgXQLTVVjlB8T/ablAziUW6LH9zby2W25X2HpmnftM3mg6o+ga1pOpx317LFNHqPBRllL+YMowDY+dlB6YUDtWUqUW7N6m1HFVItNRvb7jutQaHxr4ijurj7Nb6X9pNos8LhmmUsdrdwoLKRkc/MOBkVxPxx1ay0zwVovhWwtYCZN7zu8YbaoOVCseQeQSfcVz3wZvnm0rWNLkaQx743iVWORI2dpXHIwUBJ7AVt+MfhXr11a29wRcOsMJBuJCoiOeS2M55P8selcvJCE9S3KrVfMtrf5HPfA7URptzrdx9oMflWonEZGRJt3ZHUcnIHUZz+FcRruqXOuakdU1SZp/Mk/wBWHwUjB+6vZRg8fiaboGo3GnX0skCK7NBIkikfwj5j/wCg1mIclYh34reNNKbkZutOUVT6I+4vDfw10ZvCNtcaLFZX+nlFu9MV4cSQq6qzIrEc5YFug+9V6b4eaJ4vWxkvrW3ktIwLhAo+6Se4Hc45BryT4X/E/wAW+HYNC0+4uIrvREMVsyTKo2R5C5VxyCM5544r3zR/FOkw2msNbxyxR2t9cRO7qNjyKxJKkE/Lk+3OeBUQw9KrJyib1MViaMVFnkP7Uuj6L4Q8BB9DsRHPeXixXb4zvBy+XP0XaPQYAr5z8O+LI9P0qHSbmxSS2Fx58jDksc5GQeDjivbfjt4jtPFPgxPD0GpR3Ou3esQMbZCCQm5wD6Dgj8BXmGo2OlyeHFs5ntYWjJVJfKbfkHHXnOK0qVFQbiupphKdSs1VX2XpfvudzoPiOD7Za6nFiaHcPMXHDoevX2NS640d9rN5DabGiuLkrHjhSHbjPoMHmuQ8NWF1NdadoelFZTc7IY/M5BYnGePrn6V6X4w8PtoXirTfD+k7LjVYo4J5Z2cn93Egy5A4BkIPBBwoT1JryKOCnWk+XZan6Nj83o4Nx5178420/M888b+ALvwfpsurRwWIgKmGNraUswDoVOQevG7n8a8oghuLm5jt7eKSeZyAkcalmY+wHWvpHxnd6h4kitvBdnZyz3d42+4ihVI3dQpKx5OcE468cdODXjd74y1LR1m03w/pMPhkKzQzPHGWumYcMrStyDkcgdK9emqsILmW+x+a42nTVV8j9SS1+H81iqXXi/U7bQYmAZbVv3l3IvtGv3f+BEY9KyvFn/COwX0f/COpctAy4lW4dWyOPQfKT7E4rF+0TXDySSzSSzTvl5JHJZj3JJ60oRJJ0jVwikhQzA9PU4q4wb1kzm5ktEjofF/jbVdduN0ZOnWaxhBa2rmNCB3bGMn9K5mP5lJHGac8L/aGC5eBH2mTHynnFa+r2ulQJbtaGWN3bEqTHgD19qE4waSQS5p3k2YTKy5U4yas2VpNcIWSNjEv336AD8e/tUF28bXL+Wdy549wO9a3hm1bVLpdHN41qk7Z3hC3OOAf8+lU5NLQlJX1HaTpjLeWoUiSS4l2IMdFB5b/AD6V2Hiy2kn020ure4BQzraxHqMbsHA6cYz+Fc9o9nq1hrs0OmaVdTzxxGPfPEwKA9X2/wAP0Ndf4T0bX18S6RpCxrFKpa5HmLvwCrLux93n5s8n7o/HmcLyuzrVaKp8qNKy0JtJ1VLuyndoooT5ssj/ACs3GfbHFbE01r4ntXtNOhuppChDtbgYJPH32wu3vxknHSu90f4U6bvF5qjyXjFtxMrZUN7L91fwArutJ8M2NkoWysY07biOT+J5rRUnYxnV5noeCeHPhDrM10JL6+VUYDd3OPqR1+gH1r1Twd8PNH0VAq26zXIyBM65c57bjk/rXo1vpsa4Dgk9cDvV1lMCjyYYwM/Nk8kfT1rVQS3MnNs4L4e/DptBvdT1C7uILm71C4MzukOzYCSQoGTxz7V2rWcMDpJGpkOcPjkEfyFW1kQqOPNB6Fuf0qtcSAH99IFGcBepz9KnRbBuTBmX7uAPzpMyE7lB+pqtDJI3/HvCevBb6+lXE066uMNPIwHPHTj6U7NgVZZEH3pMt/s8/wD1qzde8+Wyfy4So29+TXVW+nW8QGV3H3qr4lVV0twqgDaelaU4LmRMnoz4Ith/p0vr5jZ/M11WmpkCuWs+dQlPrI38zXX6WPlFfXUVofK4nVslvI/lFFWLtRtFFdByJ2OV0Fcha6qKL9z+Fcv4f6LXY26/uKxgb1Nz2H4KW0EmkW4kTPB/nXrQtLIfu1iIOByQePevKfgscaZAPr/OvWpSAFY9uD9D/kV8tjnaqz6fCa0okGkOYp3tX4Pb6ir7kq3U1lXrGG9huh3+99Rwa05mBVXXkYrmj2N2tB4k9aerA96rbqUGqsK5b+tFVw+O5p4k/wAiiw7oe8auCGUEVQudItnO+MeWwOcir4b3FO3VLSYzn57W/h2q376Ne7fMSe2e9AuIwG3BocDOTyCP5j8q6GoJreGb76D64qXEZkrM5XcrLIo7qc/r2qVbrcPnGcdjSz6SuS0DYOMDnBH4jnvVOdbq3GZozIPfj9QP5il6isEum2NwASArEcsvGT/KuX1H4b6Nda02ryxmWR4DC8Zx5ciH+8pBz+ddRBcwjP7wxkdd4wPwNWiwX5gcEjqO/wDjVJiPAfHHwN8NX6zJp8T6PKzbgYANmf8AdPGOe2K8W8VfBnxdocwltIYtWgVgQ1udrjnuh/oTX3HK0ciKksaSqxAx0+p/nVOfRbFiQq7T/n1609Auz4PuYb20uJIby3li8obXXJyQR3B5xj+VczM4ilkiG5gDtDA9QK+7PE/gfTNUQR32nwXeT8pZMso747/lXzt4/wDhjo0UU99Y6k1rcwZDac675AAfugH5s45B5GMHpzVdB819Dx6/ijWYtC26JlDKfY//AF6pJG1xOI0KhsHG44FdJdeEPENvpq6g2mXUli+5lmjXfgAkfMASV6c5rnGHly70Y5VuPlx+fpUvYBgDRylG6g4Iz3rZ0JjHFNIRwMD3NYgJZtx6k8mtbTWJhnQcnAI59qqluKWx3vw91xtD8VWlx5myGVhFN3G0kfyODVHxtrh1fxJqer3B/eXE7ycDHf8ASo/h94d1bxNdxRWKqXEgC7nC7mHOBn8aj+JvhXVfCmpCHUZIn+0gyK0bggZJ+U+4raWJg7U76nHHL5RrPE9LW/4JyF8Q0/mL3qbT7PUNZuYNN063mupzuKRRKWPucD2H6VUkO6JSe1dx8BL6ztPHqrPfTWM9xE0VtPGqsQ5IOMMCMnHfjiuatUcYto9ChTjOcYyObvPC+taZfWlnqlnLYNdttia5Ro1689a6e48Ix6Xba24hkuX06GLbPJIIwHfa2/aD6HhffmvV/jPNbNZQ6ndQXU94su+Pz2BWHCcMF6KCwx7k15Vp8elah4juZr2QWiySS27x3GNjIyqoDMRhWB3EHsQMdKwo1HUg7m+LoqhUstSDSLu61vVEgmt0kjWCQuJFBDDYdx4GeBk57Yz2rO8beE28PwwXcMkz20zbNsqANG3PBIPPT07jqCDXYeFUsYbKA6hc2y21mxC3EjMYmOXw2wMCd2QQQVGfxrm/FOtSatpbWzZa3SZFDIfkBAxnB6ZA4HPTv1q4K1kjCVSVW8pGx8AFDeK3mga1N/bpvtUuiREeu4kjkHHT611n7TVwL/SrS8uEsI3W42Wht3LOy4+fdkDAyOPoK8/+Fa20HjzTkmkkiink+z+ZGRlWcYU88cNtzntmtT4uzpe/2T5jzvdBJWuI5GQqmJTGAAowD8jE+uRVzwk51VM3p42lDDuk9zgfD+q3OlTSTW5A3bd4OcMAc4/HkH2JHevqufULi68GyzXMd9awRWTXky3EhdYIygcEj+IY4UZ6kAV8u6RpiXvibTdLiYoL27hgJxu273C5x+Oa+pP2nvElvpPw2udEsSsTavqf2cqpHMEABbAHQZCDpjBPtWdahFySYYbFSpRkorc+ZNMtXEM9xawjUrm6gkSSCNDvt2Y/eAIO4e46c/jiy2s1tK0c6mOaM4ZCOVI7Gplu54Zke1Z1mDAoUzuB9q7e4+Gni+40o6utnDdK0P2m4lW5XMZPJVl7N3xVVKqjaMnoZwpuouaC1NP4dWo1250PTvKkjS6nCgysFjcI2ZCC3XAVuB9O9eiftJ+KNf8AC6y+GzbW4stStvtNveRKYpHLHD71HylwepGM5B4zXmfwi1to00/T3jtSttqhPmy/egjuoxCzL7A4Yk9CE969G/bdvLG6vvDlvbsTdWwuI5SQQAp8s/j16j0Ip0UoXsXXqe1UfJHiXw01KHTPFthcTHapkZS3HBZGUH82rqdV0bVNc1fxEvh7RlvLe32tNKIwWQsuSE5GDgk8AnjtXmkWbe4RnVZQpzgMQPzFetfBjxfp2nWmrfboYnvGZ7lpXDFnQqAy/L/ujrxXNiE1NVV6HfgsRF4d4V6Xd7/Im/ZevEtfHN1PdSq1vYWpeMyLkRMzqm4HPy8Mex/CtC+8dbfiF4r8TSu7yT77a3gGCpXJVCT6DYg45IY+prjvB/irTbLxtq91baaiWuquEhidsJEvmB8EYPXGPbPeux8K/Bfxnr/h069LNp2iaYy+eZryQ7yibiJAoB+XrySMjnnivRpKDoT6No86VWXtVzO6X5HVaV4e8W+BrMfEf7Zp898gFxdWxhLMsT48zr0IB5x0xwcV5n+0J4ntZ/GmsxeHJreXRtbWG/Y+UN6yOil19juGT3yT617vba5Z33gC+1COW1aB7CQRxy25UlimBn2Y+nJyO9fL/wASfBPi7wx4hay17RZrSSUBoWX5o5VAAyrjg+/cd682hOcm1LWx14xQilKD1ZylortIFQZJzipGVkfa3UcGpjbyWzLj76Nz7VHHHJNKsMKPJKx4CKWZvoK7E2eb0FW68vTHsx955t3PZR/if5Vf0nTYbm1aaeZY9zbYlJ5bHXA71tSfD/XbXRl1S8tfKiZkRUkOHZmOAAPXvjjpXvPwu+Dmm6Tax3GotPeXMyq7o+Ni8dAAP6mlYLnisHhu/wBZ8OC18NeH5JLiN1W5YMN7k55AJyBwOteh/D34H3n9nRz+IZfs07kloY33bR2BI7/ia+hNI8O2tqpgt4YoY05AVQOD69q24rCHHC7/APP5VSjZCucN4b8F2Gl2UNvb24kSPA3OoH4njGfwrcsfB+kweJJPETRub54FgyXJRUHZR2roUKqg6IwPKryQfTNNaTaxY4Xvub/GjQNR/kxKpVU4I6n/AOvSNgKAzZPtxnj86qyXsedkbNK+cYXgdPU/0pIo9SueIkEKE9upHvnkfpRe47FiSYIoJ2IvXk4/KoTcbmKwo0jevbP86vWmihTumkLHvnkmtSC1hhGI0FJIDBisb65JOWhRs5wcVoW2jW0ZDOu9uo9q1O1JuHbmmkgGRxRxjCKB+FOPH0prSAdWA+lQtPj7q/iaoVybP41j+KJANOkBbnaelXHlZvvE1keJW/4l0n+6a0pr3kTJ6HwvZf8AH9J/vt/Ouw0k/KK42yP+lv8A77fzrsdJ+6K+ro7Hy+J3Zfufuiii6PyiitzjvY5Tw8eFrsrY/uPwridBbpXZWrfuaxhsdFTc9m+DDf8AEth9if5163ncmCOCMGvHfg5Ko0yHPbOfzNerpdRbF5OCM9K+Ux8v3rPqcGv3UQvAZrGRed6fN+I6/pzU2k3Hn2ABPzJ8pphcLMGzlXGen5/p/KqGlM1nq81qxwjHj+Yrki+p0WNfdzg0u6mS8Oabu45ra5kThqdmqwb3pyt70wLAbjrThI1QBqcG96ALAlH0+lPDBumDVXdS7jSsO5b4+lNYZGCBVdZHHfP1qRJh3yDSHchudPtZ1IaMD6VmzaVcQ5a1mI+n9R0P61uBg3TB+lGR61PLcdzlj9pilEl3EThdvycYPXP+cfrU0F0rYCTZz0R+D+tdDIiMMOoNULzSrefPABPXilyvoMpxz7WywI4xjHH5U25jt7pNjxI4x7H/AD26Gq9xp+oWw/cylkH8J5H+fyqi188eRdW7IR0aM5z+H/1zQmS0Q3/hy2ljxaoigdFAxjPt1H615t4z+Feg6x5jX2jxedg4nhGxx75GD+derRXSSgeXMknGdpPP5VMzB1w5x/vDP/16tSTJasfIfiH4J3FpOZtLvvPhB/1UwwwHswGD+IHevNLnT7zRtWa0vLd4nGeT3XsR+VfdOo2dvcRMzQEM/R0+bj19f518n/tGW0dh8TWghkJX7DEQfruoTtqhq53fwBSSw8EX+pyWSAPd+ZZStJt3fKVbuMYKHg9cGvPvjxqthfeK0i0/diOINNzld7cnH+fSu5+GnjS1j+Eun6Wsd39ptdWhguFgC4eJWklH3hglgxXnPIHFeMeMtUuNX8U6nqV0YzLNcuT5f3QNxGF9vSsVh7VPa3NfrrlBUOXbqZABZWGCR1P0rqfhjJptp460e91ZUXTILkPdEoSNgByMDJ59q5IsQTz1r3n9mrRLBtFv9fuYrS5nErW6RzxeYIwE3Z9snnJ7ClWq+zjdo1wtB1pqKZW+Ius2V78JblrHy5kl13yGvVicecke8wou/kDarSH03KvXNeOJcrFLFJIvmKsiuyknDYOef8967b4u6t5Go6n4Zgm/0eLV2vGjjXbH5jQopIHbndx71wljbm8n8veEUdTWlJpxVkY1YyjOXM7nXX9wmqXcd9CsIs55zJ9lii2InULiPJ4ADVn+KYLaGdGtYTDHwPuFc9+/1/WtPwjpNjqGvQ6bcXT25uQY47oknypcfIxHcZ+XHoxqt4msVtobK5kuDM0vmCSIo6iIowUj5gCT3PHt2qvYTVRT6FKvT9k49TF0e7jhvYGk3+Wsys+w4OARnHviujt7Vtd8WWuiCRTksu8naXBJc5PPPJrjiw+0Fo1AGegr0Twj4in1X4wabfSCNxeFLMpFAsIORhQEXj72PetqlSSpu25zU6MJVYymegv8LrLwt4i0PxKk8ItLK5inkTe2SynO07j3OAMV55+0F4hbVvGqWccxeLT4FjKjoJX+aT69VGf9n2r0b4wX95pHhxLu4s/LLXkdvG0d00wCAlz3wpIUjnkjIr551e4mvdWub6blp5WkJ+przqDnJ80z0cXGlTly02P0P7VHrNjNC6xSrcxlHY4CncOT7V7r4u8TaJbeFppm0+ETsvmKsYAJnA2qXA6jnvx9a8GifBDc5BGMV6d8bNR0t4dJ0/SpJIyLcfardm3GM7VIDN3yef61rVw/tGpdicPiXRjJdzznQHVL9/PmMCtE5JC5DEfMF68AkCva/H1xpnjT4p6HFfTW8iJpIvCu75JJGw+w46jAPGeleE3DfJtFTaTeTWmq2d5C0rSxTIyhD8xwRwPr0q5/ByrczpVLSXNsd38dvDukaLqdhqGlzxeZqayTTW8IxHFjbjYOoBJP5VxOgiSS9EaXrWSSoy3Eik8RYJbgcnp0+ldJ8WvE2neJtehl0qG4jtbaER5uT+8Zz8zZ+h+X8M1yNushiuJUZAFjw2WGSCew6n8KijGbgk9xYqUXUbpmj4N0u41zxbpGjWi/vry8ihXjOMsMn8Bk/hX1t+1j4ztvDfgOz8D6fJi81YRxSRqxBjs1IDZP+1gL7jdXgH7K8TzfHTQdoyFFwzHbkAeQ/wCXJHPvWh+008cvx28Qym885baGI4kOAjCFcRjjoCQce5rphHmdjmmnytI9i+Bdh/wlp0iOS2C6b4fVJb04+Wa75aKHP8Xlgh29GCA85r1L42eH/wDhJPhlrVnFHG17HbtNZyOBmOVeQQT0yMj6E1jeDW0L4S/BTTf7Ub7KlrYi6u843yzuAzj3Ysdo+grz2x/ag0HUpH0/VvDN/ptpdAxpdGZZAgbI3MMDj6Zx71koqGhpFyaV+hwPhv4JRzSRz61qEsj8FooTtUt/vdfyxXr3hL4c6PpQVbHTYYPU7fmb655NdBpjqkEDJGqqwI8x2/I4HJz9R/WtWOVF7tICegG0E59B/XPSqELa6Na24A2K5ByQBk/l2/OtaMRwx7UVUAOfXNZcl9DDiOSRIzjhBycfQdKjXUppGC2tuxP95/8AD/E1PMNI2kcHJ+83qf8ADpUc+oQRHEk245xhOcfXtVaPT767UefIyrnOOg/L2rStNItoCCRuYcZxTSYzKaW8nuN1pCFQj7x+Yn3/AM9ufap4NDnnbzbyYs5OSCSR+Vb0UaJ8qKF+gp25VPXmnyhcrWum2sIACbiO7cmrqhR0AA9qYZMdcL7momnX3anYRY3Dp1+lI0m3qQtVGmc98ewqPvzTsK5aecZ+UZPqaieZ26tgelRZpCaYrjqaaM004oEKTWV4jP8AxLn+hrTJrJ8Sf8eEn+6aun8SJlsfDNkf9LY/7bfzrr9Kb5VrjbFv9Jb/AHj/ADrrtLbgV9VQ+E+axW5p3LfIKKjum+UUV0HGkjlNCbpXXWrfuq4rRW5FdZayfu654M6Kq1PZvhA3/Ettzx1OPc7jXqZeQElVJAPGTwf1ryv4ObW0e3Zn2j5vT+8a9YQwnBafIx0459f618lmC/fM+qwb/cxJYX8y2JwcxtkDHOP/ANRNUtc3RiG7jPzKdpPuOQfyrRjlg3jY6bm9D1qC5i823mtcDOPl+vVf8K5YnQy4ZBNbpMhyGUMKhZzjrWXpck11o11ZRzGKcIyxP/dLA4P4GvFfhb8Z9F0/wA0PjPxBPc61a3ksDh0Z5ZgWJQg/3eoycBcAfXaLM5RPezJz1p6S5NeBaD+0Jo91qF3FrumvpMML7EmScXG7JxghRz06rkVe+GnxDGp/EzxRpza6dTsJPLm03H3I0A+dFz/vDtzg1SkieVnuqvnvT91Y9lfpMCA3IPFaKSbhkVRJZDGnbqr76duoGS7qN3vUJaozJj+KgC0WKmnidx1ww96qLJkUpbigLl1bhf7xX68ipd/HT8RzWWW5oEhU5U4PscUrDUjSJ3D5Tuqld28EwIkjH1715n8QPiJcaB490O3W8hfRIxKNZSOPfKjEfu8YBPB5wPXmo/Gfxy8G+G2UC5utTbzBHMltEGEBxn5mYgDIOQAcnmo5lexfK7XOx1Dw7A7GSFmV+3OMVjXsWsafgCR5ozkfOMgf5+tc54t+LmhXHgHW7zw/rEVprVvYmWGC42iSKRh8gZHxz+YyRXWeFNd/tbwnpOoSTLLLc2cMkjYwGcoC3H1zT5UxNtbmSmsKwMTxmGReNoOQfp/hXyz+0Vqral8Spyr5W3to4RgDPQsfr97vX054wC/8JFaLb7Yw4VmAGMkN2968B+Pvh3R9PU6/pLi5nku3hvpmmyu91O1EXGPlCnJByOM9ah1EpcpcaLcHPoeceGru8s7TULmC4khijWN3VWxucN8h/A5NZ1zYXK6ZHqDtHsmdlUbvnJGCTj05rc0Pwh4kvvBd/wCKlt5IvDNpPHHeXJcDJLAfIp5cjcOnTNe0+IPh/wCGX+HCacBaQSWMcs0N6twGkfgHc3ADZGCR27VNeuocqRthsI6qlJHhvhDQ4NUtL69uG2/Z0zCGfajsOSDxzxwAMcnPIBr1P4ARyLpOqmG/itRNMu1S+1sbecD8q8z+H+rTWF9GrQLLauzJIsnEbFx/Ew6dP69q9ls10XQo9JksbdpNNMo82MzIRK2CeGBGQGbaC2OoyTxjCvD2i5S6Fb2Hv22OE1Twjp7fE2/0jVpSLa7l82K5i+YgEgsfpgsTwfu+ma4O7sZNI1S/sZJFZraZkDr/ABY6EfhivoX4h32jmK6uLe/DX1u3lQtJbBo4pFKll3nPzZbtkFeQBznxL4kWl3Y+IpUvlkWeSCORw/Ylece361vQvGyOas+ZczKdncblSVGIcEEEdQfWrfiXUY7yy82aaSW7eUvlicBCuCB75ANYNoWjUEHjFbXil9Cfw9osmmLKt5skW+MsysWkyOigDag7ZznPXiuxXktDinTTlGV9jmEbnNd38CbWO/8Ai/4ZtZlZka9DYU4OVUsMY75Args/LXof7Ocix/G3wq7EAC8JJPQfu3rBM6bI+kf2q9MjvfhxqOpLbolvZWsdwjKMbp5riJcnHBIQNz/tV8YSt8uM54r7d/aMkt4P2ddcjSdZzK0Mauh3A7bhMDI9FWviOxjW4v4IH5EkiofxOKGTCNrvuRQuwX36iuz+LPiL/hIvEcF75aJssLeNgq4BYRrkjnoeK5jVtMudL1C6s5F837NK0bSxjchIOPvDj/A8GjWrGXTNSmsJnieSIgFo23KcgHg/jSUtHYtxaKRYknPNLBI6zI0W4SBwUx1znj9aaOpxWt4Xsm/taKa6hmWCOTazqPuvjIHPf2qJy5VcunTc5KJH4gjvFvprq6sXtPtEjyqhTaBuOcD2GaPCmkXuv6vFpllJGjyffaV9qKo7sfTpXQfEe5aaK3jmuC8wPIKgYAHt9ay/APiCfwx4gTUrdXcbGSQIRnaRyRnjjrWcJylT5lubzo06VVRb0PR/DOma18JfiJpGrx3Wn3vn7oJJFUsiBgCw7YOMYrmPGGqRah8cNR1bWgXtxq3m3CRgguiEYReDywUKPcip/iX8QbjxWllaWEcsVrbyecHkjVHdwB2XjA/Hmq+l+JtMuPEel6nexyQTPdRnVGhAPmKDjzApGNwBOCOR9aVKVSKTkXWjRm3GmzS8cSfE/XrK51DxLcXkWnX04uvsU0/CKzMVCxk7lUAHC8cDOD1rAvntLnR1t7nULdVCYicxHKkHrxnjH86+hrv+w7vw7q+raLYXOpW0LyyW9xO7qs2/bvk2kAPGp6DOT+FeHeJPBs7xBNF065aV4kuREwLN5Xll5Cp6bVOAT1/WpdRzmuYIxVODt1PpXQ9Ys7vSLQ6XcR6jC0a+XLG+5DtGMj16dP5V0tpY6tffK7GGI9fLJX8PXH41xX7Mdpo0fhqZLGAL5BX/AFgBck5yxIJB+YPgjtgdsD2QSIpCk4zXTH3lc5GuV2MvTvD8EMYEzeY2ckmtm3ghhX92gB9e9MEi4459+gpkl0ij7+fZf8atRSJuXd6r944pDIMZ6D1bgVlve84QBffqaia43H5mJ+tMV0aj3UYGNxf2HAqNrpjkLhR7VmtOvrTTcxorSSMFRQWYk4AA6mkC1NIPnnNLvAr5e1P49+NJNQuY9L0/SkhSRhH+5d225O3PzYzj+tZr/Gn4oFtwa0C+2nLjFDkx8vmfWYkX1pQw96+R2+PHxGjG2RtPBx308Z/nUEnxv+I0/wB3UoYe3yWaL/MUrvsKy7n18XX1pN47GvIv2fvGHizxRZ6kPEZhnjtfL8m5ChXYtklSF4PABzx1HrXqytxQm7hZFgvTS1cz418ZaJ4QtYbjWZpUSZtsYjQuSfoP51xR+PXg3H/HrrBPfbAmP1cU7j5T1ndWX4kP/Euk/wB015t/wvvwd2tNWBzzmJBx+DmjUvjP4IvrNo1uL6NyDw9qf6Zq6b95EShofL1if9IP+8a6zTG+UVx9g26bPua6nTmwBX1lDZHzGL3NW5b5RRUE7/KKK6DjRyekvyK6e2k/dVyOlv0ro7eT93XNB6HXXWp7z8FPm0W2O5urdD/tGvXBBE2Gxye9eJ/BmeH+xrcPJKpy33WI/iPoa9Zimt9oIkuSP+upx/Ovlcfb2zPpsH/Bia6QoHLLnPqDSzna6yL16f1H9fzrNW4hxt3XGO3zk/1p/mwtty05AOR8x7fjXEtNjqK7SfYdeWRf9TOenoD/APXr5E8f+Ctaufiv4w8L6FY/aJvtDalHF5iq7xH5wqjof9aCF6/KK+ttbxcWqeUsrMhJ3AdB1rwX416tf+E/i14e8daaltvvdOe2mEzbInePcp3sOTwyH8FFXclo8qm+F3xAjuzbN4cvmZbfzyQgK9M7M5wW7Y9eK6DwHYa94T+JXh1NZ0t7A38LQKSy5m3FuXweGBZcjrwKD8evHTXEBn/szETkyoLbaZRnOM5O3jjI+tYPiX4ha54nWw1LUIbJJ9IvPPimiBVsMQQm3ODgoOfYfiX1Er2Pr3SWmR03LgHiuggmYDaa4jS9YN1ZwXcYfZKiyJ8vYjI/nWH4++LOl+Eb6Cxezmv7yRN8kcbhPKU/d3EjqfSt72MuXsetif3FKZ8elfO0vx/3E+T4elHoGuhj/wBBqAfH66JO7w+APa6/+xpc8e5fsZ9juf2kPGGreGPDemS6Jqy2F5PeFcZGXQKSeo6A4/MVR+CfxUufF0dzpesTW76nbKJA8a7POTOG4AxlTjpj7w4ryH4ifEVfE0U14NPks7kWv2WQ+eHSSEuG2kFeDnuMdecjiuU8CeI/+ES8TQava24n8yNg8YO0hWB4B6dcH8BWfP72hXK0rM+1V1FvNCk8fWr0N5xtJFfMr/HKUkbdBfIP/Px/9avS/h348tfEXhQapcvHp8gu3t5UaXOPlBXk465NOdaMItjpYaVSaiepG596T7Qcda8k+IHjlfC2mi80eIX8RYeYjsyIuTjIYjk57CvJvGvx08T3ulfY9Mhj0iSUkPcRSF5AuOikj5T79fTFKnWU1cdfDOjLlbPX9U0jTZvFGoJe2lwsguTKjRYJlDHdkjsPc/8A1q8E/aDsJbXxsb0xrHFdxgKm4NtKfLg/htq/+zr4gj/4TafTdX1GWEakjMt08hL+eANmSc5zgg5/vewqx+0HfaLf6H4XvNLU+bfQNNN86nYULDBx3Jc/lXNGhONXm6HRPFUZUfZpe8jyzSEMk80bWz3RaB/3aMQxOOG467Thsc9K+rfgpqDXnw40Vx91bYR/98kr/SvkqxupbK8iuoWxJG24f4flmvo/9nzWGb4f21ucYt5pIlAPQZyM/wDfVdi0Zybo7P4nstvoEmsySbfsUMjbd2C2FJAH44rzL4haNpdr8PfBXh2+hzqEMT3dwQcEvIoOHz8w5Ycf7OK9B8aWuoeK/wCzfDen20tx9svYkuQiFlSENudn7BcL1z3x3FV/iJZ+F0+I0Go2GpvdT2ERtNRSM5CTOPkKN/CRt2njAJHOc1x15tc00dWGhzSjB7Hk3inxN40s/hbN4Pvo410CVU+yKIVRofLfLJkAbs8HnnNU/DE2rX/wi1FZrp5EhR44F43MB/CT1IA5xXVfHC6sZtKt7VVuRfTyxvhpCcqAVJx0yfUda5HwDr2m6FKNJ1CGUxSozQsUAIDdRyQOcYz3wKVCEq1NSl3NsS/q1Zxp9tTov2efFXgvw14N1W58UbTP9uSKODaZPtkDoBJGUxggAbsnGCByM1k2sdnPr1/a6DefatLt5y1n5kYQyRyH5EO4AlhuAxjJ4OT1HP8Awz0K21XxK9xdWZvdPgmfFuGCeYSeOrDgDk89BW98YYRZfYdRtrCLSFJ8hY7KYgMu3JyQB7jpmtHXUaqjYzjhZ+xdV7Gpc22nabJPrcly8VuYyBHJIZGnfaAUUqQxb5wcdsnNee+N9SuNXurS5uNzE2oQbpd7gKSNrcDkDA6c4zRZX1u6G6mJnmBMaefO0jYIznLZPDHPHU9eK2vhlpkeu/ERIbtYLu3tTJcSRSMQkmG5Ukg5HOcY5xTlLkXMZ06ftpcnc4d0kgwjjBwD1z1GRVWZua99/aB8O2t9aWWqabZ2kF290tpDHapt85GGFDdBkHGCOMGvC9Y0rU9MuZodQsbi2aGXyX3ocK+M7c9M4IP0qqNb2kbhisN9Xnyle2jaZ1jRGck9FGSa7nwZDqfhbXdL8W3ehXiada3K+YzRlTtIIfrz91jz0rm/BMs1r4m0+TamxpljYO2AQxxnPscEe4Fe8ePbpYvCGrbYdTV7K3YRST3AKbmKr0LEk8nAI9qzq1KkZpRReHoU6kJSlKzQvx1+Jfgi5+GknhDwvdJcm6ZJV+z8omZA7Fj2Jx0681842nz3cShthaRVDehJ60w27DGDkfrUnlpsPGa6neRyKyPqPw9PpNv4NbTbq2KvGqx7WtiQ+RwQcfNnB5/OvmXxH8uvagmVIW4cDaRgDPA4r3w6mth4dkQawVddDXUVgH3gphyFXI5I3euMAnrxXz15O9stJhifmY8/U1xYXDzpyk5Ho4/EQqRhGJBB/rR3Gcmu/wDA+saTdaVdaDr6sn7xrq3uF6I5xu3fgD+ftXP+GdOibUoXnj8+A9sdecDI+uK0NftF0m8S9tbYQfu3PlSdT6ED/PSrqOM37NnMo1aVF1oa2KnjaXT1vzZaezzrG2XmkOWY+lT6Bpel6zZ2sWmy/ZddgyslpPJ+7v1yTmJjwsgBx5Z+9gFTkla5Z5dxLlizE5JPUmrOnCaS3vY44UlHkh3LHlFVgcgd/wDAmt4RUdDkalNPm3e5a1LzdO1F7HaVezVoWV1IKtk7sg8g5Jqvo8M11qEcFuu+aU7EHqTVjxPqzanexfvpLhbeBbdZ5eZJgMks5PJ5JxnooUdq2/Ahj0mzn1q+QOmD9khAG95Om4HqB1FTWnaJeFp8lo3PQdCXxP4cks5LOa7uhBEBcPZoXKQJ98HOQMhcAn0qrfeKr60kn1i6ht762WFI5PMA4cNjYQDyzYHQ8hM+or1XQ5LHTvB6XY1u5trGe08y5kypGWAP3iMZPQcZ7e1fNniXUJF83TY/li88OwIHLKu0c47Zb25rjovnvc9PE0VDlb1PUPgX448U6ZFf6f4c8M/25c3DxyTzSyNtgjCkKpI/Tn6da9/+F/jFvGOjy3N3YPp2pWM7W19aNn93IACCM84IIxn369a+cP2d7mVor6xtNRvLe5eYu6RShBIhTGfqDjnPFen/AAt1AWvxu8T6XHJK8FzpsM7yzS5MkqOFyPU4k2/8BrWnUftOQyq0Y+xVRbnst1cRxBFlkVS2cAnqfaokuYZQ3lyK5XggHkH3HavMr7W9W/4WhqVjNbkLCgMDZ3bYsYyF9zk1vWOqZ15LeBHuDMC00m3b5YA7/nQsa/acltBSy9+y9rc6p5Oaj8znvVZnOepqC4vbW2x9puoIN33fNkCZ+mTXeeakXZpkijaSSRURQWZmOAABySe1cX8QfGukw+ANVurDUo5JJbdooGUkb2b5cqSMHAJP4U34k6tE3hO6j07ULGSWQqrr5ytlCeeAc+lcemrS6zokul3OgCaJrdkJFwCrkcDAIyPX146dK4q+JlTmopHpYTAqtTc27HgVlPJulKByZTtO3uPT6ZFakmmyTInkK0w4w0YJy2MkYOM/h7VHo8K22oeVJNALeMlXlljLIVyRnHXmurl07zJ/slrBDLpzkNayxsd2TxvXHJyexzXqUqfNG55dWrySscZbae88jx+cY5FyTGwIP06VKyRRW4ifeZAME7QA3OSCQc11WsRi0mWD7PK1ykWZpyc+Sp4HzAc9RnqPSs3SdMXW/EGmaLFM00t1NHCHA6gnk89gM8nHSnVhyBSre0V7H0n8ANGbR/hpp7zR7Lm+zdyjHTd9wfgoWvQhxVa0gitoIreFQsUSLGgHZQMAflUOuXqWGlz3DMF2qeT29/61yp9TXdHz5+0drX9o+KotPjbMdpH6/wATf/WA/OvLIYJJpkhhQvJIwRFHVmJwB+ddo92dV1O/1KaLTrgTTM0aXZOVXpwMjtjoe3HeqvhHw9J4k1yWFLe5WCEBj9msiQCT8qMQDsHB+Zs9KtaI2SWzPSY9O/s2w0ixOlXSGK0SNUksYGdTvOZTlSy5YseWAyPc4898XfZra0nmDQlIzhG+yxRrOxzggqoB/D35rb1bw1DZh2i1rUPLgULaloGBUEcrHj7y/wC0pxgDivP/ABHe/wBn3qafHsuht3So3QOTwMevc8cZrOM53XunTOhh7aVfwZzenH5x9a6fT2+UVytg3zV0mntwK+uoPQ+KxiV2aczcCiq8z/LRXTc4Ecpp74xW/by/J1rmbJulbEMuE61yUnod2IVpHtXwpdv7Ft2UH+LoxH8Rr0aCSc4Vi4weBvNcP8EriZfDlr5ZC/e/hz/Ea9YjuL4qP3xJH+wK+VzC3tmfSYP+DEzka5bGWbgcAk1Ik9znBdwO+DWhDdXuCWmbhjj5V6U83d52kb/vha4k0dRQMtzsIEjFT1PtXj/7Up05vA+kvIES/tb/AHwqRlp1K4f6AYQn14r13xH4lXQdFutW1CSQW9shZtkalj6AD1NfIHxD8V3/AIz8Rz6vqUo+YeXDCD8sMY6KP5k9zk1aJOsu/FPwZ1CB3k+HWpQyXEnnymG8C4fuF+bheT8vA9vTL8UeI/hhd6HqVvo/gm9sr+6jAiuHuAwicdCBuOBxzjrXmxgmVtqg4B4561JZWctxeRwsswQkGRo4jIUTu2BVCfke+eDPiPBpHwdsbhx5t/bq1jDHuwGdPu5A7BSpP/168jv7u61K+mv76Zp7qdy8kjdWJrMvfs9jqc9vax3X2YOTD9oBV9p7lSBg+v0pyalCCA0T4HuKTdy4ovrnFHP0qoupwE/6uT2xg07+04Cf9VJ09qRq2PvI4nhPmqWHsMnNYW90ZTHMSUG1c9s9f51rvqERBBjdc9elZ7JbZO0y4/Ci5m43epo2sQ8pOcjHWu5+DfiKK08SN4flkjaC/wD9WHAwbgfcAJ6FhlfqVrzua8C23kopU4xk+lZrHvTcFNalRrOlJOJ9BfHjVvM8ISWsNrPEWuo7eQyptSF+WwWJ+98h4/Ovn8SmS2kVySVIZc/kf516FqvxG1LxVZpY+I7jz0k0pdOlkfJYSRs7QTADvlgr8ZIBPcCvNnLLnHBIwadKkqcbJixOJdefM1YntJ3t7iO4iYq8bBgQSCCD6itXxPcGZNP8uyntrYQOYGlUjzgZXJcHv2BxkZU1hpxUskssiRrJI7JGCsasxIQZyQPTk5/Gtdzl5Fzc3U6r4ceF4vEl5LHN5jEERwonG5z3PsK9U0nw3ffDfWra2kaM2WqOsbhJS4jcA7W56ZJ2n1yPSsn4I28dn4ds7+805bmG61Jog54MeVwGGPUqR/8AqrZ+N+pWmjaBH/Zsdu0013DIcZ3KEfeu7PbKgYH1ryfbzeJaT0ue7HDUvqbm97FzxB8Rda0Ky1xNGvILV7KBfNkwxZ/MkMYQcYDDBPP90kdK8r0HX4I9XS+gaW2V5EMiNLyU/i6kkkc4Prg+1RaprkutaRqt2VtYZdbu2e7QSECNkZXjCg84+aQfiOuK5KGURyxN5JllhK7UkAZOCWII7j29zXpwjZNPqeZOrKVnbY7LxPeeTPcNdzDUZPNbZJuOQg4RwBwAev41xl9eT3V150zOCDmNd2dnooJ7VevIbxdCstSUyRW0wktiyqVQlTu2deeGB5rLcQhk8ppGOzMmVACtk8DnkYxzxzmtGrJLocdLms3PV3Z2Hwz1QWmtfY5pCgunUxSK5UxyA8YPbI4/KvRvFWiza1HFa69MHeWN1tmiUAxSLggnAAJPf1FeFB2RlZWIIOQR1Br2Xw/rS6/4SivJNv8AaVrKFdnIwXUYBI/ukH+fpiuOtTXMpo+uyfEuvQlhrJtfiuq/yMv4NfDXUfE3iZ7DUdlnb2Tea4kfHmHg7eM4HQk9eCBz09j1bRdM02y07+zrOztZ4ZCtt9lAUmbJ3wyck7nUnBPU4FUfhHrMzTapHIXlsViikt1gOCsgdnB7ZBPHbg13Npps2v3F/qD6ZaTwu8ZnjcoFVi5IOIxuZ9rLkHGCeD3qoyhWTVzyMdhJYCvyu9tbfozndU0z7YunatJP9qhjK3UcYH8Ealzx2JIC+uTXnvxWv7qz8Batp2sW6JqmoT2t4rSDa7RsRvGM9RJG2cgcEHvXqVpp/iLRvEpudWlmfSomkubk2sOxUck4hBPBUEbickZPJ9fIP2mZP7Qn0y6d7kzxGdf3wAbymk+XPsMADr0PPFKhR9j7rMa1b6xFztroeNLIySLInVSGX6jkV6X8SvErXen3cEdxPJHqlpp0rFpMp8ikkAYH8Xf2Oa8uVuSKvyyXc2ixM7BreCYxLkjKlgW2jvjO4+gJPrXbc8ycG3dblFzhcU2P7pFNLAvikjPJH5UXNbHpHjPxVqEuj6bEY3hhl8OW1jGDIPmjDfMw+pQrj0Fecu3BrR1S/kvLDTo5pmke3hMQBAAVAcIB+GfzrKc5z7UtepTbdkdFpMLCOK4t23eW4VgT1OMn8OldFNbw3EapdfvZJFPmEnKgdlX6Dv3JPoM8jo9xc+Tb2dtKyGWRhkgEKOCTz7CurvpdgjYMSPu9etYqn7/MxwrSdJwfc43xDo8mm3SiLdJby58tu/HUGjSNH1K8tXurS2keIMsbMOhyQMfqM112tlRoF5MNm+OHCbjj7zKpx74J7iuw+B13Fp3gy7lu47U24nlYtODwnljIXHJJz0qcRNwhdamuGhGdTlk7HjOr6fNp1+1rdR+XIoG5as2WoeXIokUbOnTgCuw8YaZffED4kamPB9mb2G1tBIRHgKkcUa7sH/eyo7k4xXn/AGqo+9FXREmozfK9D2mWSLX/ANmuVbcBr3RtXZZH3HDRLG0gIPfClhj2HevGppprq7P35ZHIAAySzH+pNdv8LJbj+yfFi8/ZbbR57pwM8v5bxKMemJnP1AqX9nLw3/wlHxd0eCWISWlnJ9tuAehSLBAPsW2j8acYpbEOcpNuTPcfC3wog8CeHLvVLi6WS5t7OO5vGbA2MYjvUeq5Jx0O7FeLfF6NYX03VrVpLe6LtDKyNIrKwAcAljnIz+nU4r6/+IUMd5r1raXEIOlCBtR1eRz8gjtyWjQ57O559ozXwTq+tX+qSXJnmYw3F0915RwQrtnp6cHoOKUYJNy7h7aUly9EejfCvxHEL+GS91CCBxb+Syzz7GlAJJbcepPfNegXHxY0zwvpqXsd79tvpZiv9nRyAkwhyNztjCHGSPfHGK+cYAnlRyvgiMsdp7njA/OoJHZnZ25ZiST6ms1ho+057m0MwqSpui1ofd3h7xLYa9odvr2mzyvY3EZdXZiu0DhgQehBBB+lfJPxp8cS+OfGD3Kk/wBm2QaCxUknKZ5c57t1+gA7V21v40uvDf7Nun2MBhE2pi5s4gRlgjSyeY34Akf8CFeIFWQruAAZcjn3x/SunQwR2Xwb0O11zx3bW940sVrDDLcSyxD5otq4VsdSA5XOM8V6X4zsLrQPhpqt/eXUEKzFbW1+zy7jcSMwJ4z8q7FY9j7Vx/wOCQWviK/Em2YwRWqAdSrMWfH/AAGPB+tL8fPFUer6np2g2br9i0qAbwvRp2HzfkMD65qZ0YTacuh1Uq9SlTai9Gc3pOtebHFa3SmREwFQHGevXHXr+pq+txcQXQuIbmSGQdDG5UqOmBzXF23+vT03DNdDAyXEixwg5ZgoHXqcVv7SVtzjVOPY3da1mS9tLeFt2EUhiXy0jd2JHWu+/Ze0Nb7x3ca48OV023JQjgCSTKj/AMd3V5tcxRW0Hly26M+MB0cZz696+hP2eLW50PwKtytq5fU5TOzFOqj5V79MAn8airUb1Y4wUUkj2RZWx9x/zry/9oLxDJZ+Hf7PjYrJOdh59Rz/AOOg/wDfVdpFrN8QzPCUUcnfHjj86+efjbrk+reI2XDtHAPnIHyqzdB7cAVnB3ZolqcU12FtxGodSBjIfrz6dK9D8CR2Wm6Qt5dCH7fLH9oS4Mbh4yThUJBBHA67dp8zk9CPOdGs5NT1i1sVz++kCsQpOF6sePQZr17VLyWBTAEvUjgHIW9Zvl7Ff3uGA68cj05raRTOZ16+05be2XykigEZmkRS2Ek5OfvEHOT8yk15z4etbrxD4oQMzl5X3ZYfd4559hn8q2viHqjNb/ZwZAblstulMmEHbkk46dcdK7P4BeHJbfSL/wARvCDvVreBioI9XP8AIfnSjurkTXus8WtMCQqOgJresWxiudtW/eHHqa3LR+BX1OHeh8vjFqaUz/LRVeV/lFFdDZwpHLWjYrThf5axrVq0Y24rjpPQ9PEx1Pof4Fnd4atenV//AEI17AMlRj8a8g+AC+Z4WtP95/8A0M17JHD8ozk8V8zmH8ZnuYT+EhijaOuT9KeAxH3fzqQRgcU8gAda4kjqKN3bRXFvLBOoeGVCkinoykYI/KvmfwX/AMIl4L8VeIPDfjazgk/si5N1pdxJA0j7TjgY6kqY259Ce1fUEyBhzXz3+1B4cWLUdJ8VRiSOGRvsGoPEuT5bdDg8Z2lx+VVER5pc6r4FT4prfWeiIfC+AjQSI3XbzIF6j5ucfX1roNM8S6FZ/GO21bQbhF03WIvJuY1Up5ch45U4x8wU9+p9qaPgpqzxk2+qo67sqxt2AZcccZqp4n+Fut6D4bvNSW4aZLZ1mG2Iq20cZz6jOePQ+2HdBsQ/HG7t9X8XJ/ZkMk72MPk3cyDcu4ksF47gZz9cdq86Yk9enbNe7+AvC63HgFbqwy93ewPJ50qZzIwPJ9eeK8RvoZbW5mtbiMLLDIY3XOcMpweR2yKrYaZGiKUHOD/OlSNs8sMfWtbQPDt/rEZktYtyZwxAJAPpW8nw71mX7oJ/7ZtSbKTOMlVSMnB9Oec01Ym/vR49N1dwPhrrzZ+XH/bM0w/DjXNv+r/8hmi4r6nByKVA6YHvUTfert9V8B65bWM1w0LSCJC5CxnJA6/pXDv2Iq4mctxVYqwZeCOnGaZMFDfKcjtTqawywHqcVRKEU8YFSow+7tyM5qeawmhtPtIAaNXMbsvIDdqhsYGuL6C2RlVpZFjDN90FjjJx25ovYdtbHpfhP4ny6PpZ0wwRNDGgMCyR/u1kGRgBfmVSpI7889zS+MfHqeJYJLGO0jWxubJ/kGfMjuBhxuPQgFCBjghvXIrmvGPgnUvC9jBdahd2knnS+WqQlic4JJOQPSsbQVeTVYIFXd5x8srtJzkeg5rkp0aNSXtIG2IqV6UXTf3Gr4I0ObVdUspbT95KtyRIjAfKoUsCM8ZOCB710+qWlr458PRahpsS22s2kW14CBmZM+v97IIB78iuc+Ht5Ja6xNprSPby3K+XG4OGjlXlfocj86yfOn8O65crazyLeW8u1Zo3wODyCMfN6daKkJSm7PVHTSnGFJXV4y38n3Gy6hcTaXa6LIsUMNvMzb5FwQzHndxnjn8PpUcAkkTULqZxJtjVN/YksAP0Fbc+s+G9XuZbvWdMnhvJkXdNbvhN46sV75rE1y8s5Cttpcckdmg5LgBpW/vH+lbe0nOya1MXShTXMpJopGum8A6tHps99b3BYR3UIVQqb2aQH5VA9Tkiua5KDOeRmtbwxper3mo20lhp9xN8x2OLVpUJAPbGD/np1q5xUlYnDYiphqiqU3qj3b4cy/ZPCet6hHI4CxfI5XkKqkg7SB6njA6V3XgbWmutFW11XUIzZPaoIVeAx5JXCl5ByzDBGT/IA15R4B1a6uPDPiuzNjeNcpFsESxllU7X3DJ4UD3xXe/DGZbjwxp+g32uRW2xvMaMhmdMM3lkIMD720gHB643A1wUabjOVz2cwxSr8s466HVnRbfVFj1SH7dai7jSJ0MyTQ28e4EyEOSCDtGOmGXpzXlv7QFnplmrXUcUuzJiBu9jPOpyVdcHO0HJHAHORwOfUI45rq4t0aQ6jECkZhS3EENrjO7ze5LMoPTAIwDmvJfjPFJrGkrdrHF50yqiDDAqE+6Mnklgc+wHOOldvtJtpdDx5Qp3cn8T6PoeD7MgHvRuxx+lPdJIJWilRkdThlIwQa6fwBaeGprqe48TTwiBUKpE0m0liPvcHJx6etazmoxuY0qbnLlOTICKfU9aReprVvbezvPEEseiR4tFO6MTsSGA6k55AJ7frU/ib+y5pIZNNgjt3C7Z4olIQEAcgk+uaSnqtA5N9djHZyyopCjauAQME8k8+vWoTypqQhsYAJNWb+Cwt7eHyL8XEzY8xFjOF9eTVN2Eot3Zrx3NpcDR4be1gt5bezZJ3jVlaRyx5YHgnGOR1B59Ks37MEhCk5LqCPbIqnYSmKSONjlSDg+ntV+Ub5YQW75FJyuTYh8VTtHp4g4CyFSR64r0mwXwzpv7OM09xf8AmXGpTtEjwks0F0seVjIH3AQgyec7vYY8v8V/NHaB2wu8qMDJxxk11nhz4Z6x4k1p9Hsb25sdIZEkW6u7cKk0qDbnYrnJwzEHPTPrSbSSuL2Tm7pXsehfseafYNo3ia+muPJuXlghRhjhRk49fmJ+nyivnjVbf7JqV3Z/88J5Iv8AvliP6V9a+GfDXhP4O+HZb/UNTSRxGstzJLJgzSLnhU698BQM4Iz2NeDa74f07UPhXN46hheLUbjVXkmDTbh5TyPgBRwDkj8qmUlE2hSc07dDm/DetWei+H9X8s3B1e+X7LCBxCkLIyyM/wDeb5htGOCM57V7Z+xnrXgjRxqNtqepR2XiK+mWOH7R8kbwgZVUc8bixOQcE4GM18621rJdyNHFjcqF+e4HWhDmPB5+tVcyPtr4u2uveHvCPj3xLeasslnd6cYbKBWYqDIQnzA8DC4Ax1LsSa+IB+gFaM+qarcWX2STUr6S24HkvcOyYHT5ScVs33gfU7TwbF4pa6smtJEVmjDneu48DGME89veidRXXMVCnKSfKtjodH+G2n6l4YsNSk8UWunSXDbmFwMqQeMA5HzcHjnNZJ8DR6r4rtfDvhHVodXuZImaZ3IiWMqfmPPYDnjJ4Nca7O4UO7MF+6CScfSvU/2W4ZZPikssagrDYzM+QOAdoH05IrKMJp3cjapUpyVowscx8UYv7J1W08JR3f2mLQbf7O0gyFadyZJSAeg3Nt/4DXIbnZtzuWOAMk54HAFa/iq2uE1ae8nnM/2ueWZZGwHbLk5YDgHmskd61i+ZXRjKLg7SR13hTxSug+F7+1hQPe3M4MWRkINmNx45Ht/kc3bW9xfXZRDukYNIzMcDABJJNVhVi2lMNtdMFU+YghG4ZIyc5HvgfrViu7WJdEj8y7ViwXapbJz+HSt/TY3XUDdRqW8tC5GSMN0ByOnJFZXh6JTuZpTECQuQpPHXtXQ2x8qF40eM+Yw3OykY68dff09KY0NszPq+s2uj2zz77idIUjaXcAzHH0r7N07To7HTrawt0CxW8SQoD0CqMD+VfOH7PGhLqHxEW8kw0WmwGcnj75G1f5k/h719NNIqnaxx9ayqPUIkF1arcWstvvKb127l6ismXwH8OxLPeXWhLMzZeV5md9x6k4LfpW35kTMSHOfYVU1SVJIktVYkzOFPH8I5P+H41CbWxRQsPA/w/NnDJ/witk7lBl2g2M3HOQDx9KhtPBfw8muJWXwrY+Sh2JGbbhXBO5gc554H4Vs3V1HFaybOqr8o9T0H607TVWGFYWUhsckjrRzsVjFufh38Pp49n/CK2KZ+8yIVYj2IPFSXWk2OjeHl03TLdbezgRhHGGJwDk9TyeT1NdAeTxWd4gB/s+Tv8ppwk3JXFLZnwpan5/xratG4FYdsfn/GtW2b5a+uoPQ+bxiL7t8tFQO2QAKK6Wecos5u2NXkbis62PFXEbiuCmz2cRG7PePhPrzaP4Fso7WAXOo3DSLbxH7o+Y5d/RRnn16CvS7e6+IzIjLcaO4Izg2JH/tSvNf2fdPhfSIr2RQXLsozz0bj8OvFe5JlVBXBr57Hu1VnrYX+GjnRc/Ef+7ozc/8APsw/9qVJFc/EQth7bQyPUxSj+TV0Kz7eec1NFM3Yg1xc3kdNjnGuPHyhmNr4eKgfeKzj+tUfDeta/wCI5RGreG7izBBnaFZyyrnHG75c8cUfEHUdQ1OQ+GdLhuViZQ2oXMcbcIekSHoWbuew+tVfD2uazolgtlZ+ApAg+8/9ooN59fucU7i0sdsLZY+FX68UyeOQRECMMTwARmuSuPHXiWNz/wAUDIynoRq0fP5pWF4U8OXfj7VtU1zxOs0O5xFDDFcvst0H3YhtIBOPmY+poSsB3Jtiv8Jz2G3AFYJ8E+HWe5ZtAsC13n7QTAP3meeamk+EHh5kwslyD6m4mz/6HWL4t+H+k+GNAutYk1fUlWEBYoobuYPLIThI1+fqzECmn5k6HQaT4Z03TLdbPTNNt7SHOQkcYAye9b0WlwxoFESn1+WvMdL1S08D61E2pR+KtTumtQZIIrw3EMDNyVYO4ywHcDvXSxfFrw+ygvoniOP/ALcN38iadx2N3xBJYaHol7q98ES1tIWllOOw7D3PAHua4aD4hSTW6TDwHqexgCMXMHHGecsMGqvjjxQnjfU9K0LSbHU4tMSX7RfNdWzQ+c6n93Fg9V3HcfoBXp+k20Frp8NvFghV5OMbj3P50uZjseet43ndR/xQOp8jobq2/wDiq+Y/H+mNpnii8jXT5tPgmczW8ErKzIjE4GVJBwcjj0r7meNTngZriPiX8P8ARPGSQT30QF9aoVgl3EKFJyVYDqP5ZpqdgUbu1z4xHSkLKrK7ruVSCR6j0rb8bwra+KL6yFnDavaStbyRwtuTch2kg4HpWExyrZ9K1TuiZJJtJ3Ppq48I6Bc+ErjR9O0iOxivoPMRslmDkAqSx5ODj8q+cI2l0zVo2mjAltLgGRGGeUbkEd+hr7C0W1d/Dun+bgv9ki3cd9gr5t+OHh+XRfG9zcLCy2t9ieJ9vyliPnX655/Gs4X1uDaudZ8a4Rq3hHTtbs5GeC3lIZcdVbgMfQ8D8815Jp93NY3sF7bsBNBIJEJGRkHPSvXPh74Z8USeArmy1zS7iLRNXiB0+4kccOQMHbnIUgBgSAPl46ivJdQ0+9025a3vrWaB8kL5kZUPg4JXPUe4rLCRdK8Oz0OzGSVXlqrqtfUT7VK2pC+dsSmUSkoAuDnPA7VpfEKaxuvFt3dafIZIpVRy2MAvtG7H+euaxB0rp9fR7/wnoNzDG7iGOS3k2gnaykdfwwfxreS99SOVT9zkscq3QfWnvBJGq70I3KGX3B6Gu38P+H7aTRX16GQIyRmKS2mjyA+QN2T2/wAa6+18M6d4oFvDNPHaRJAu1BhcA88dMVl9YXNZI2+rNQcmzz3QbXTr3Srae4YS3FtI0T2vmBCyfeVhkjdyWUgc989q9N+D2qfEKG7tbNtNuI9FWK4VFs0SLEhQ4IwDvK/NgEEE9TV2++GGnWPh+7W3vocLC7Evjk7e5zXkOixzXOo2QXVLm2knkWN5lkJK/qMjPbNVzJkRi7aHT3vizVfDHjPXLe1ea5a6kaK9WRfLYOpKDA524UAck+vHSvVvA15dtosAsBPPLHaQkbAJMytwAxBGMFcnPIx6DFYOhfCtrgm5utYEssuGZ/J6++SxNdxonhuPw3EivMZoVl374j5TpuADHhueB0yOrdScVm2r3saU5N2i3/wDr5or220m7/tdJII5pCHC3PyjjaEU5PPOSOTz61yHxSNvdeHbyO3hMEdrZCFYGJjTcjA/u1ODwq+nbr0rf/t3S47u6kJtVhEOXZzJuRyOcKcgEdT74I9+e8RfZtU0O70ux8iTUb4br+7mU7k3P5m2PGOB0zj5snNNSVlqXJSUm7HzJ4rjjTVS8bM3mRh2JPfkf0rNeELZQ3AJJkd1I7DGMf1rpfilosmg+JEspX8zdbLIG24ByWH9Kxbuzni8OWN23EM08gT6jHNdEXojie5c8OC1h03UL65kZAm1F2HBOecfjxWdbsvk+Ye/Ndr8KvCsPibRNXjnldAJEjwq55xkHr61yeu2DaVqt1pfmGX7LM0W/bt3YPXHanDdky2RRs/mEp9SapT/AOtb68VorBNb7o5U2uyhwM9VIyD+RFeieAPh5Zatov8Aal5dmRbhDiMQ5CYJH3tw54pydohFXZwMUh2QyHgcVJJeut9F5fzBTwvrmret6fa2WtS6bC7PDDNs3HjIHXv+FSRWNpul8mJDt6blOU+n+TWTmkbQpt7FDWNz3qtLJlDny8/wkHp7cYP412s+v+OP7DsNY+1yQafazhYJrfEe+Vecnu2MjI6fMOOa4+6sYpoY83ILK5zLkkAdwQccjH8qr3S39ro1lJJMzWtyXeFN52gqdpbHY1pGUJbrYTc4XSdrlnX77Utfv7y+vJpb28nZpJZW5JJ6+w6Y9KyoZ797YaXHcT+Q8gY2+87Sw746Vq3tneaPo1ndtMoa9UkxkcoOoJ/CrXww02PV/FyR3EgWNI3kdmIz2A6+5ok09SI3XUz9GVtPmupLqNkH2dgme7HGBWSPugV7r4j8IWVvol9dRXSnyraR1xtJ4Un1rwqMZwamLbG1Y0tJ0y+1R5INPgM0qxl9o9v6+lZrNcAeTM0oCHHluT8p7jHavePhZ4cu9L8LQ6gbePzr0ec5K/NsI+UfTHP41w3j/QTca9eSqnlXUkoKgnhgQBz/AI1nKoovU0p05TT5Tz4V9G/so+G2tNK1DxVcpte8P2W2z/zzU5c/i2B/wGvCLLw/q1xrkWkLaSC5knEAOPkDFtud3TGa+0/Dmk2nh7w5Y6RbkLBZQLEGPGcDlj9Tkn61c5q2jM+Vp6o+Xv2jY9Lt/iXcWel2q26wwo04XOGmf52OCcdGXpjvXH6DpyTabqmqXlnNNZWluUDq4ULO/EeckZAPOBk8elWviTry+JvHWrazGpEM8+2EY58tQET8SFFbfjNr7wv4Kg8EXtsILuaaO9mYDiWJlDLn3VyV/wCA01orA25O7OHs7a4vLqK0tYXmnlYJHGgyzMegFW9S0e+sHVJ7eTqQzLhl3AkEArkdqrWTSQyLNFI8cinKsjEEH2IrUuPEGpLZPbQ3Lxo6bXO7LNnqc9eacpS05S6ap2fO35HQ/DjwrH4g0+e6uLe68uOQRxPDcRRhjjLZ3/UdPeu/074c6Ra3tvb6nYXixTPgs+rxq+3uVQR/Ngc4zXh9uSIUXccDkDPQ11vhvxRqUbQadealI9ssoktpZ3L/AGOYH5XUnkKc4YdCpPcUO/czufV3gHwdoXhO1mj0VJsXJVpJJZd7Ngcc4HHJ/Ouolh8xOeMdMVwfhjx5Y/8ACN29xdWF9JNvML29rAZZIZV+8jAehzg+hrc0jxrbalqENjHoWuwGUkCW4tPLjGATySfas7alXSRqyfK2BkGqaFpb93wdsQ2D6nk/0/KsPxZ4Z1DUNbl1a38UarYWRg/eWsVxIoDj+JdrADI7evNJN4UmvYYWOtarbssKoFjvJUDHuz7WG4nPWnYOa5u3GXuYoscL+8I/QVoxLmPKblI/h7Vx0HhCa90mG1j1y+jEUzM8ouJPMl9Mtuzt68E1mavZ3HgHVLDVJrq+urKdjDLcSXUrxxsfuq6sTgN2bscVLVxrU9DQSxk7SAPTqK878aeJvFtlrNxpMlto8cEiGS0ldJf30ffkNjcO4/HpW7F48VgTF4V1yWPPysptyGHrzLmsTxzrtrr+ivazeFdehdDvhnX7OGhcdGUiX8/UU6UfeQpvQ+SrY/NWpbngCsi3J3c+tadu3FfXUHZHz+LjctlqKiZuKK6bnnqFjCt6tL0qrbdKtrXDTPWrbntPwT8UaVpuiw2NxqFrDOruTHK+w4LcYJ4r3Cx1a1lRWWRWBHUHIr4lZcip7HUtU05t2n6jd2pHTypmUfkDXFicCqkua5tQxXLGx9ywzwyL95WH1rK8T+I9N0AWyzQz3NzcMfKtrfHmMq8s3PAUcc+4FfLWkfFfxvp2Fa+hvVHa4hBP5rg1r6B8W9niJ9Y8QaM95M5A3Qyj92i9EVW7Z5xnk9a4JZfNbHbHEJn0H/wtKzSNc+H9YCkfKEWNv/Zqfb/E7TJjhtD8Qr/26of/AGeuP0X45+BbrH2pZLB8ZIuLPIHtlcit7V/HGg61oM9r4X1fQjfTgRrI8qL5St1YA87sdB61yywtRPVGiqxZ1Gk+L7HU9Qgs7bRdZDytt8yS2QInqWO/gV1axqowqgfQV43pOi67YQqmk6rdWm1Ng8i6jO4ded6H+lXFsviLw0fiy8Q56SNbv/JKzcGuhaaPWdmM1xl78RvByajcadNNd3EtrM0b+Vpk86B1ODhlQqcHjrWI1l8S3ikiPi5BG6FdwtIS65GMg8YNdF4C8I2OiaMsVxbxyTY2jeAxVR7+pPJosBnyeP8AwLITutr+RsnP/EhuCc/9+6gbx58Olk2z2U8ZIzmXQplB/Ex13DaRpj/es4z9Mj+Ved69Mt38Q4dF0OJlttOT/TvKG7zp3HyxknoFHJ9zjtRyoV7nV6FdeGde0/7boVtbvAHKGQWnlHcOwyoPerb2bR/6rp6GrtpbfZ7dIVUkKOTjqe5qYq237p/KjlFdmI7SISJYyvoeoNQMFkUsCD6c1tyw7gflP5VnXNlgZiyh9KTiUmfHX7QWinR/ifqDKu2G/C3keP8Aa4b/AMeDVwWmWkl9qdtYxgF7iVY1BYKOTjqeBXtP7SaT61rM1xapvg0IJaysozukk+Zhn/Zwv614oIm+aTAIB5BraOxB9w2UEcVnDAh+SONUQk9QBgfyrxT9qP7UzaFYwxtIkzyttRclnG1VA/76PHvVP9nZvGU+oxNBfC48PglbmOacOYjtOAoPzKc49iK93vbeOUL5kauVOVyASp9R6UrWA8M8H6l8XLLQ00m+t7W50mNVjhttUO14lUYHlvH86gADrx+tWfi74v1PWvhnbaAukW9olrJvuWaQTthW+URttXaPXjOOPXPqt9Cuzpn8OlcB4ptYLeUl8CJ38wqeuAQWxXJiKsqbUonfg4Rq3pz+XqeQ+EvBN7qZsdTlks/7Pkk3SLLIykqDyOB3x617LD4WtLjSrO3t7WC3igVmWOBcLliCT79KpW1xHNp6GyAlUs0aqOAQOOK9P8JJDcaRBJJZi3cjDpuJ2/p7UUqkqibkLE0Y0pKMex4jrOlXOna1caRNGTa3tkSh9WBIP5fLVPwf4gg0nXdLtbxkklmMdrLFtyxzgJIvbHPP4+le8eNvBGn+J9NEH2qfT7mPLQXMDfMhPYjHKnuKyvB3wp8O6VpWnR6pHBq2oWEhkju3UptJbcABjoDyAc81Sprm5g+sP2XJYs6jp8N9YS2c0f7uVDG+OMqRg814F8VPh9F4S06G+083TWzzeW29923IyDnHHSvrGLS4JMlWA7df/rVQ8U+CbLxHoc+k3sg+z3CbSy/eB6gg46ggGtL2OY8w+CjC78F2cjXr37DId3HzIQfuH6dMntz3rY+IVu39hy+VvQsVXenBXJxmtf4WfCqTwSNRT+3vtsN06mOPydmwDjJ5OWP5cV2c+hW8iFLh0ZW+8CQQR+NKauioS5ZJnzvo+mahNpUt5cNOZmGd8iEspwOx5OK0PAun3N1fXF5fTSXTSqjtuH3DyMfoK9x/4Rmx8vyYwiR/3FxjHfio7bwrYWURW02woT0THX1NYxpWaZ0TxClFq2581/tCabCraVNHtSVvMUBuMqAD19j/ADNcjN4M1mT4fWusRRySxh2nMQHKxkYzj8M/jXtX7Qfw013Xl0m68Not9LC0kc0JnRdoYAhvmIHUEHv04r0Lw54JFp4QstGvrxJpI7NYZ2TGGO3DYrqUrJI4mtTxL9nWPTZdP1GzKRm8jkV5GDk71I+U47AYx+NcT4wtLfxF8T7rStCVR5k4tw56Fx99uOwwfyr2r4XfBvUvCPjW+vpdYtLjTmhaKEIT5rKWBXcCMAjHOCa3vCvwW0XQPE914ghvp7m4ld3iEu0CIuSW6depAPpTUkmK1zxj4nfDO70ew/tnS3Seyt7ZRcRH5XjCjBceo9v51e+H3iyxt/hvqLLEkd/pFv8A6tjkSE8Iw9ietfR7+HIZoXiuXEiOCrKcEMp6gg15f40+E/g/QfCvijVtPjeC4/s2ZxGbjKIVHmDavUcqO9LnvoxqNnc+c4re+ltzqTfNDv8A3kpP33bkgZ6nnmtvR9FvdQheaP5QTgbh14r23xl8In1saINF1fT9M063g/exE8hmGSyqBhiffFddp3w50a0tI7e3vBhVA3EqSfc1nO7NlJJaHyt4h0y80Szb7T5WZSVQA5JJqLwjZyeIfEWj6PNCPJhU5X+8AN3P5Cvo7x18FbTxKlmsevfZmgl3N+7DblPUDnr6VD4S+CqaH4+utc/tRZbIRkWcAB3qWUA7+xwBxj19uXBpLXcibcjgPGvw7lu44rpY5WigbMywjLlCOSo7kdce2Kx9Hk0PwjfE+HLV/Ek724mSW1AklVdwDJIo+6M4IOMjuK+oBoO1Qd44rFbwRoFvrg1qDTbOHUgGXz0XY53DBzjrketK2q1LjKyascH4n1CwHge41SaKWO1mtN7I8e18MMbSp784xXgHgTQW1rxJb2EsTeQj77kdwgPI+p6fjX0f8b9Pnt/BbXqad/aEMF1DLcxAZIiVssw46jj8Ca0fBnhvTxaHxJLZyrc6hBHIIWQI0SBcqhAH3uSSff2q3PoiFG8btlOS4uPKMVukMWxRhFG4gfSvH/FV1cXHiGSSMi5lhZYwqKVy4bhefc19DLpPm20phTyGkUkd9pIrzH4f/CfUPDWoT6rr+oRX8uWaKKLcUDHq5z/Efp3rP2PMrXNadbkexW8D2rXHiG1hdSr/AGnzJfVdrbj+or1H4nauul/DvXr8SKjpYyLGSMjew2qMe5IrgvhU1xda9d3N0q/aWiLMFXAUl/mx6dhS/tLX8EHw5Ng0sYnurqLy4y3zMFOSQO+KzwtP3W/M1xtRuSXZHi3wR0aPWPiRpUEwzb2rG7l+kYyM/wDAto/GqHxR8RT+KPHOp6pK5MaymG2QnhY0JCgfXk/UmvR/2cfD0txpWuayYTl8WsLgc4wS+PzX8qxfhBZaTYfFmfQtWs4LuOeSexUyoGKNyMjPQnGM9efeuu2pw9Dcs/g7pupaJZSWmrS2t6IV+0MVEkcjEZyORgc/pTF+BMxcLJ4jHvttc4/8eruvh95mhazfeENSlcyaXMIY5GPMls/ML/h9016WlvCpztLGkmwdjwmD4A7gP+Kocf8Abl/9nWxpn7PenearXniO7lj/AIkjt1Qn8STXsJZYwMHaPzqaCSVh8sbt6cYp3YvQrO3hfwro4mvorKws4tiGVoQecBV3EDJOABk1ky/En4eqreXq0W4fdaOzkPP4LW9qekrq+l3On38Ia2uYzHIu3kgj+dcp4G2w6lN4a8SoLjUNOxGs0mR58B/1Uo9eOD6GlYZ0mnahba7pVvcafcB7aUghipGVB5GDyCD2NaU8b/Z2jiYKxGAT2pV0mzhD/Y4xAx/u5IOPbNMmjvIYnkijFyyIWWMOFLEdhkdT7kCgRYso0t0ROoAxV+RI5ozHIiuh6qwBB/OuagvtSltxJ/ZM9vIy5Ec8iZU+h2kj9a524T4ltM8kPiK0iiZiViXTY22jsAScnHTJpFJPudJ4k8VeHvDt9FY6oJ455YzJEIrCSVWUdcFFI49O3Fc7q3xF8IXNq8Nvc3jSMpwv9mzgn/xysTXdA8ea/bwJq2tQsbWYSwOljEjo2OoZTnB6EdxWydIt4tOddRsYJZsFvN2YO7HPenTXvIJP3T46tz83XvWjC3ArMg+8frWhD0r6mkzxMSrlhm4oqNjRXQ2cKRl29Wl6VVt6tL0rlpndiB1IRS0Vocqk0N200qKkopNItVWiEpmmtEM9BVikxScEaKux1nf6nYj/AEHUby1GckQzsgJ/A10Vh8RPHVjnyfEl449Jtsg/8eBrm8UYqHSi9zRYhnpGnfHLxvasPPXTbtQOjQlM/k1dJp/7RmsRqq3vh23kbPzNDcsgx7Aqf514nto2Vk8JTfQtYmR9H2P7R+jsjLdaTqds235WUJLz64yKyNF+Ifw9XRza3mp6oJpJmuLiYwSxSTSk5LExMT+Ge1eEeWPSjyxWbwNPsX9bZ9I2nir4b3EahPF11Dk9H1O7U8+uWrSZ/A90F8vxghJxwNfmB/8ARnWvlzylo8lazeXQZSxrPq0eGtBuQJIPFmooD0aPWJCP1Y1Yh8E5UPa+Ltcz6m/cg/Q5r5LECg5CgGrCTXkahUvLlAOwlYD+dQ8rXRlLHeR9c6B4Xg0GKcF1lSSR5WdpTI8jt1ZyQOaxtb8AeCdavGvb7RoGuGGGeKR4t3uQhAP1NfNlprOv2qlbbW9ThXuEunH9asReJPE8Lbk8Qapn3uXP8zU/2XLoxvGxfQ+pPC+gaJ4csmtNGtY7WJ23MASzMfUsSSfxrYLQnqwNfKEfjjxoowviK8/Haf5ipU8eeNlbd/wkF0fqqY/lR/Zk+4fXYn1M9vbPzuFcj480BbqwW6t42keA5KoMsVPXjvXjZ8afEeDTIdTluphYzOY4riS1XZIwzkA45Iwc1GnxL8cL01SL8bZP8KyllUqitfQ1pZjGlJSW51vgvw1fXWmXtxpIdo4rshIHYI0bYBJU/j0r1DwQNTbSN2qWctlcxyFcOR869jx+X4V4NH8TvGy5I1C35OTi1Tk+vSpR8UfG38V7bn/t2WnHKZRvyjqZqqluZn07aSiQdCCvvxV21UF8s5AHoa+XY/iv41X/AJbWZH/XsP8AGp0+LfjYdJbH/wAB/wD69NZXUMnj6Z9UIUx94/nUscigfM3618qj4veOMD95Y/8AgP8A/Xp3/C3PHLf8tLD/AMBz/wDFU/7LqB/aFM+qkdcDEnFRTsrPtEhBAGCK+XB8W/Hf/PWx/wDAf/69Ifit46Jz51mD/wBe/wD9ej+yqof2hTPqiORejOM015FX+Lgmvln/AIWp46b/AJeLT/wH/wDr07/hafjo/wDLzaf+A4/xp/2VVF/aFM+oJBFK3LA/UUsjKoUrJ0618vD4o+O8/wDHzaf+A4/xpf8AhaPjr/n6tP8AwGH+NCyqoS8xpn1LEYwQ24Zp0ki5AWQYr5ZHxS8eD/l6tP8AwHH+NL/wtDx4et1af+A4/wAaf9lVQ/tGmfUxkBT/AFgqpe29pe2k1pdxxzwTIY5EdQQ6kYII7ivmX/haHjwf8vVp/wCAw/xpf+Fo+PP+fizP/bv/APXpf2VUD+0aZ9O7IVjVF24VcKPSowq79zFd2MdK+aF+KvjpTktYt9YD/wDFU7/hbPjfH3NNP/bBv/iqP7LqjWY0j6TjPzsCcEGnjbkjdXzSfi542GP3GmE+vkv/APF0D4w+NAfmtdMb6ROP/ZqX9lVSlmFLufTEbE/xZxTLmMMdwbBPpXzjF8avFMY/eaVYufZnH9aefjl4i/i0GzP/AG3f/CpeV1ivr9J9T3y8t2kj8uTlfUU+KLbGI88Ac14ND8dtSUYuPDyH12XJH81qUfHllb5vDk6j2ugf/ZayeW1lsi1jaXc92jtwudtNntFkjKMuQRXi0Hx8sAP32iaip7hGRv5kVoWnx78Nsf8ASLTUoPrCG/kaPqVZdCvrNN9Sp8M/APjDQvi7rF5qRd9DEU32aTzf3cnmOGUBfUYOc9PxrgrvwP428d/Fe6bW9Lv7S0+1FWllU+XBbhjhUYjB4HGOpOfWvVV+PXg0fekvx/26n/Gmv8evBa4/5CDfS2x/M1m6FSKtylutGW7O88H+FNK8M6Kml6ZCyQBi53NuZmPViT3OKxf+FW+G1+IUfjSFbiK+Ul2iVh5TuV278YyDj3rBi+PHhaVT9n0/Vp8f3IU5/Nqt6T8Y9P1C7hhj8L6+kUjhTO0cfloCfvHD9B3rJ0qnVDUl3ND4geD7zUvE2k6/orWyXUKNa3yTOVEtu3IwQD8ytyPrWTe+BNekJ/4qTWmUkkr/AGmVH0+7mvRft1u3O8EGk+0QkcOPzpcrHc8vPw31Bk2Nr2toSc5GqsSP/Hau2vw1dUIl8Qa2ScA51J+30Fegqybh81TDkdqQ7nBj4cxBcHWtYxjH/ITn/wDiqk0/4d21vqialHqN5JeRIY0knupJCFPUDcTx7V3IbB+bgU5cbgRz9KRdrodYRzR2yJcSLJIowXA+97n3qQKQSe9KjA4x+NSbRj096CLFG5THP5/WoDjmuX8QeM9W0/xa/hyPwv8AapTF59vKb9Ylnj7lQU6g8Ec4qqPFHiZ1Lf8ACGqBnGP7VjyP/HaYXsdXJ1zWXrg/0N2/2T/KsSTxR4mVdzeC1x7apHn/ANBrK1TxZr0tm4fwoqcEH/iZISPw21dP4kTJ6HydAfmP1rQiPHWs+H7x+tXY+lfSUjycQiZjRTWords41EoW9Wl6VVt6tL0rCmdWIHUUUVocYUUUUAFFFFABRRRQAUUUUAOBpwNR0U0wJQaUYqIMacGqrgTCngCoA1ODUCaJxWhZx6fDbrdXcn2iQtiO1QlQcd3bsPYcnnkVlhq6TwNY63qU2r2+h/Zty6TcS3fnY/49l2tJtyDhuBjHPvSm0o3YRTuaEmm2OoeTHDpn2LfZpcvdWzHyYmbORJ5jYC5AAO4EZ/i6VBbaZZWi75LG91qbHyi3R0tQf9/G6Qf7u0ehI67+hWfjF/BWmXcPiTw/oul3JkW0N1eR280mwhW+Yru4wBwelZup2njGTQ7/AMRTeIJdQsNOvV0+S4h1N5AXK7hsOfmTB6iueM3zct1+JpJWV7CRWVvrNi9m+lJpOqxBpLMJ5iRXY6tFiRjiTqy4PPK4ziubRUYdK27Px34wt5IZIvE2qsYf9Ustw0qr9FfIz+Fb3xEk8TaP5WleLdA0RL27tUuYbuOyWOdVY5J3R7QXyMNuBxz0raHNCXLZa+ZjP3o37HFpEvpUqxJ6VAkvPWpUkrrsjnc2Trbr6CpVt19BUKS1MkooJ52SLbr6VKtutdB8MtGs/EvjfTtEvnmS3uTJvaJgH+WNmGCQe6iustvBmktN4St5LLWFXWYFmlvjOvkljG7NGi7OCCoOSTxXPVxEKcuVm8KdSceZHm62qelSrap/drsfA3hi21zwrrmqXLXPn2sbCxWIjDSpG0jBgRyNqjofWtTwH4Q0vXPB8+rXbXsLLNPG12kii3tVjhEitICMkMfl+8KcsVTim30t+I40asreZ58tmv8AdqRbNfQV6xD4B0V7Tw9JINTtjqE1hG0jyoUuPPj3yCIbcgofrXPaj4Vlk8croWm2N5bWxu47UzSyrcBCzY3F0AUZBB29R0pQxlKbaXQJ4erCzOLWyXjgCpRZL/dr0XStB8K3k15eKusnS7a+g01D58YllmkcqZD8uFUAA7eTz1rS1D4c21jpIummuXeCK/8AtWGG3dCJfKI44B8rDD3HIzUvHUk7O41harWh5UNPU9qeLBf7tepWng3SZNV0awex1YLe6b9sNyblFSZhB5hRMphcMQCSTTtG8GaVe6He31xFqFqYZ7pGkFwkkdqsUYYeYQuHyeMggUfXqXYPqtXZHlv9nLn7tL/Zy/3a9Qg8H6XLrOg6dIt5bRahZfaHumuo2BP2fzDhAMoFY/xdR0qK78JWOkwXV/qv2trextLYzQQyKsj3EuQVDEHaowT0JoWNpMHhqqPNf7NX+7ikOmKf4a7zxVolrpnh7SL+2t7nN7AsrzyXKMuW3fIIwNwxgfMeO1amo+F9Jsb1zcWuqxWVrpv22SQyKftZIjAWM7fkAaQAk7ulU8XTST9fwJ+r1G2v61PLW0tcfdqJtJX+6fyr22y+H+kSSakJJL+WKG4iEcqSKohhkh8zzJAV5255xjNca2j2h8DS64kkjTrqYtF7IY/LLZx1zketEMXSnt/Vwnh6kLX/AKsefvpI/u1BJpIz9z9K9/i+HOhG41ONpNQZLaSJFZZV+RWt/MLEbfmwew5rm28Iae/gGPWljvluntklSQyKYZZGmaMQgYzuwAevepWOovTUt4aqlc8ck0of3f0qtLpX+zXvZ+HujnxUumxvfXVv/Zk8+yN1WR7iJtjKCVIALDA61RvfBHhuJdXm+03uzSJHF0nmKWAMW6Nc7cZEmUJ6HjpS+u0elweGrWueEy6V/s1XfS8dj+Vdq9quORzVeSzX0rt5Ec3tZHESabj+E1A+nkdq7OWzHpVWSzHpSdNFKvJHGyWP+zUJtWU/LkfSuumshmqsln7Vm6KNI4qRkWur6/YsrWmtalCV4XbcvgfhmtSz+IHjqzBEfiO7f/rsFk/9CBqCWz9qrSWoHaspYaL6G8cczrbD40eNrUjz/wCz7tQMbXhK/jlSK1Ifj94ljxv0XTT64aT/ABrzd7X2qB7eueeCg+h0wx77nrtt+0DqkmFm03T7cn+IxyOB+Tf0q/Z/GvVbhh5d94ejLdA8cqkfXcRXhr2/tUL2/tXNPLYdDqhjj6w+HXxAutYu5Y9SvtLud4HkNZqVGR94HJPPTH0r0e11CGYZVsHuDXwKkbxPujZkb1UkH8xViPUdWh5j1K7H1mY/zNc0sta2ZusXFn2r8R/Df/CS6Gr2LCPVrFvtFhLj+MDlD/ssOD+FYfwu1yy1TT/sk1qtvOrsrwyr88cgPzxnPPBzj2r5d03xdqFqoW5gF4o9bmWMn/vlsfpXYeFviPoOl3Dyw6VfadNK6tJKJzOpI74ODmuaWBqRNY4iLPqryIT/AMsYwPZRWZ4gghFjJ+5j+6T90VyHhv4s+E9UiiQ6zaR3LABo5CY+fbcBXRalq1neaa0kM8ciMhKsjAgjHqKyjRnGSuinJNaHw7F95vrVyPpVVEw7fU1bjFfQ0jy8QPeih6K2ZyrYoW/SrS9Kq29Wl6VjTOjEDqKKK0OMKKKKACiiigAooooAKKKKACiiigAooooAUGlDU2immBKG4r0n9n9v+J14p/7FPUf/AEBa8xr0b4Csy614jdrmO2gXw1ei4kaFpSsRChiqhly3PHNZYh/uma0fjRsXsXhmb4MeBv8AhINU1WxIkv8AyfsVilxvHmjO7dImO3rTdKMP/DN3ifyHd4R4mg8tpFAYr5YwSB0OO1VPEultq3wo8NP4a1CLWNO0u+ksZB9naC5inuGDKroWZdpOAGB6mtjX41+Gmmf8IDqen2HivR9ZuY75bxLiSBRMh8p4wY2OdjKQefwrlUtLJ63vb0Z0OPvXa0t+hzPwV0eHWfH9m96E/s7TFfUr0yOEQRwjcAzHhQW2rk4HNdl43s9W8RfCm41rVL3Tb/VtE1WWaRrG+iuT9kum3HdsJwFk6Z7H0q/qPh3Q7XXvFXwv8KX0FlrmpLDCIZLaYxyeUvnNCszyNjf1yRjIx0rhojdfDe20+6b7Pqtt4s8PObqzlQoqJIxUDIJyylQwbH4d6p1PazU1vpZEKnyQcWtOpxiyD8akR+OtUVbHenq5r1FI85wRoLLUsclZyyVKr1SkZuDOp8F+JLnwv4ktNcs4YZ5rUuVjlztO5GU5wQejGtSz8bX0OvaJrAtbVpNItktoYzu2SKoYZbnOSGPTFYfw80pfEHjbSdGmDmC5uB5+w4IiUFnI/wCAqff0r1D/AIVzok134ns4rS4tbpHsJNJikkfIEsLTyQ8nLEqjqCcnI9a48RUowl761sdNGlWlH3HoYelfEvUNLhitNH0qx0/TRJLJNYxSSmK48yIRkOWYsQAMjngn8K5/+3LhvDEXh/ZGttHdtd7wTuLMgXB5xjAFek3vgbwmtk1nFplyt1dXWtRwXaXLk24s2Yx5UnaQVG0k89O5zWZ4K8J6DqPwjk8S3+nySSoL5p7qO5YSQiJAY9kQOHyxAPGACSSKyjiMOlzKPU0dCu3y83QoWHxI1a2Nvts7JxA9lJGrhuGtk2Iev8Q6/pis668U3ja1/aemxrpebhbr7PbyyNCZlbdvKuxyc888cV1t54b8G2fiXSdNuo9Nt0n0sTKJNVkUzXLwoyrP/wA8ULMcEdara34X0+w+H9zqEujWllrTapcWghm1Fw0QUrtSJc4lPPfsc0QrYeLuo7hKlXa1lsVbPx+9vf3dyvh3SfKu5Y7iW2zL5f2hGLrMPnyDljwPlxxipYviLrQsmtTHbMslndWsxIb94J3Lsx56gk4rqD8OdGt/FdjZNpk8tu2l3jNHLcNGJrm3wN27I2gk84O304rH8WaB4Z8N2Gs6k2lz3RivotPhtXuHSO3kNuJZGDjlwCcLnqBnmkquFk0lDVg6WIir8xkWXjK8h1221ZrS1maGwWw8ltwR4xF5eTg5yR6HrVzT/G09hAltY6VYQWiPOwt8yMmJYhGynLEkYGRnvV/4ieENJ0LTtYvLBoD5P9ni3iW6Z5YvMjYyGRT0DEAjP4Vb0vwzoOo33hubT9PiudEugY7u8+2vvNwIS7RSLx5eGBPA5FU6uGlHm5dP6fclU66ly839MxP+EvkM1rcrpNjHeQWn2Q3KtJukj8gwjILbQdpzwByKtN44v7mWf+0rOzv4Lm2ht54Jd4WQxfdkyrAhvcHvW94b8K+HdR8N3mqXGnwFEvLmOSWzv3lWGKO3DgxZP707sduhOeBTYPCfh9rfR71rG4Ftq9xpkVsTcHB8wE3Hf/Zx7ZFQq2G19x6f13L9lXf2tzltX15dU0y0s5dLtI5rWFYI7pGfzDGpOFILbf4j2zVq38VXS61c6jNa21wl1ai0uLZ93lyRhFXHXIPyA5B61o2+j6Db3XhnS5tPkuZ9YlWWW4ad18uMzFRGqjg8Kck881bTRdBm1DXbOzstPudRt2UWlkmpSFXjAfeyt1aQYGUPStfbULW5dP8Agmfs6t782pWg+IOsR3c1wIbUtLdx3JUBgAETyxGMH7u3j196zLPX/I8PXOhyaZZ3FtNcG4Uuzhon2bQVwwzgeua1dA8O2WofDv8AtNbW3e+kv3tjPPeGIRphcFVzhiCen19K3R4V0C61OGKCxMMVprE2lzIbhibkJCzq5b+E7l5xxj6VLq4am3Hl/pFKnXmk7/0zHX4iamLi4nbTbB5JZop1LB/3UkcYjVlG7ngZwciqFj4wvra3S3e1tLmJYUiZZVJ3bJ2mDHB67mI47Vs2nhzRpviZp2ivZPHbTWQmubdbhmUSGJnwknVl4U5BI681ctvCOi3cery21t5jJaIsSxXDSRW135LyMvmA4dQVUc92qXUwqteG9n+gKniHe0ttDDl8fa3M7yXPlTyGO6iV33ZRJ9uVGD0XaNtZ9/4nvbs6u0lvADq0UMdww3E5jxhhz1OOe1da/hbQU0DS7iSydZLo6ftlS4ZjI0znzFZc/Iu0cHjJ6dKzZvDWnyw+I4raGQT2msQ2doQxbajyFSMfxdB1q4VMNdtRtb/MiVPEaJy/qxwLRg1E8PHSvW7vwTo//CQ3UCWcsNudN3W6NMeLgymIMSecZAOPfvRB4K0OKeBpoYZ0GgPdSCS6eOM3KOoYsw5Vece2DxWv9pUrbE/Uah45JDnPFV5bfivW9P8ACWi3mgW+pC3BlW3vZbiNJmZSFMvkspz90GMj3yM9aittK8H3NzpEE2kR2cl/pxuod99KI5JyzosTMfuqducjnOBT/tCHSLEsFLujx+W29qqy259K6nWrGS11W7tp7P7HJFKytb7i3lkH7uSST9azZIPau6LUkmjjas7HPyW59DVWW29q6GS39qqSW/tQBz8tueeKrSQe1dBLb8dKqy29LlC5hPB+dQSQ+1bclvVWSD2qXEtTaMl4RUTw+1ajw+1QPGahwRrGuzMeLimNF7VotHUTR+1ZumjpjXZnmLIORVjT73UNPfdY31zatnP7qUrz+FSMntUZT61m6aNlXZXRcGpkFKFFPApxjYiVRyGP1oofrRQxx2KFv0q0vSqtv0q0vSsaZ0YgdRRRWhxhRRRQAUUUUAFFFFABRRRQAUUUUAFFFFABRRRQAV6P8BTZjUvFZ1BJ3tB4XvPOWBgshXMedpYEA/UGvOK2PC1/qtjNeppN0sDXlo1pc5QHdA5G8cjjoOnPpUzg5x5UVGoqb5pbHrnwk8R6FDZX7afpVzo/hnw+BrF/czOt3dXl0MR2qnhVGHbeEGASv3gOtN00PxR8KZrfRdX1TVL/AMLamuob9QtEt5BbXEgEwULI+4CQBycjr3rzaObxBZ+HL3Q4ZgumXUsVxdxjbgyIDsyx54B6A4p/hm78S+H7q4n0ZvJkurd7ObhHV43xuUg8dgc9sZrCWCndyjuXHMKVleWh734nfTG+K/j2+8L6eY/H2kxm5tXuZjLFPF5KCRoUGNsyq3AO4EZ/Dy34yPnw58OGZsk+F4ySf+ur1zsfinxc3j1/GEd/t8QrKJHnVUBLFQmNv3SMYBGPrWi/jjxlPb2lrcrodzFbL5VsLrS7STy1Ylgql0OBySB0pQw1SEk7Xt/kXPF0ZJq9rnGBqerVFLKZJnkYIrOxYhFCqCT2A4A9hSBq7UzmaTLIanhjVUNT1aquJxN/wr4i1Dw3qh1LS2iW68mSFWdN2wOpUlfRsE4Pat1PiP4ozZv9rjaa0ktZEnZCZHa2DiMsxOW4kYH1zzWZ8K7XS9T+Imh6ZrFkt5ZXl2tvJGZWjwGON2V546471oavoenx+ENCullstKnufM803okEs4ByJVKFwYiG2j5FIKHJNc9SVLntKOpcYzUbxZdufif4ruNIutLaezjjupbmSSWO2AmH2h98yq/VVY9cdgBmquieOda0rSLbSbb7K9nbm4ZElh3Z8+Py5AeeQVPA7V1Pw48NeEtY07QzqVnCXe61C2uJ0uJSLkxJAyOFyp/5aNwMccnpS+EvBOg6v4Zu4bq8s7W8k1mRbeaKbzZ/s8bCLavQFC7j58c8evGbq4eN4uBXs6zaakYsnxC1S4ntri60nw7dXFvCkKyz6aruyooVdxJ+bAUYqVviR4guLX7Pfppt+ftzXyyXVmrukxYElT2HygYHbit/SfhTotw8kNxr11HNE0AmK+VthMjwIUfJzu/fEgj5cAc5yKavw30qyvpbe6u764kWOVRFvSFjN9iE8aJkHzCZNynHTaAR8wNP22FelvwJdPEb3MlfiV4oZp2luopnma6YvKhcoLhQsirk8LhRgdsUDx/rri4jmTTriC5iijlgmtFeNmjQIkmD0kCjG4VtfDrwdpd7oWk3niDSGVr+ac2condUuI0To/zYBzuKgbTiMk8dUt9L8LxnR7pdNtn09H1T7fJJPI/mw2zrskBDDDMCFGOPm6Gj2mHTa5NieSu1dzMDWvF+sa0L4X0sJF+LcT7I9ufIUrHj04Jz61pWvj7XLdrH7Mmn28Vm5lWGG1VY5ZCmwvIB99ivGTUPge00i0j1y58WaYDBDYQXCR4JkRJZFwY8EYYq3BPHOSK6q+8JaRJot2ul6UJr8aUZrJYpDI86AWreeefvBnmXgAYB44qp1KMXyuGn4ExhVkubm1MK18faza+QlnbaVbQw3D3EcMNmFjDvF5TfL0wVJ49TmorfxlrUdjolmJYfJ0Wf7RZAx9H3bvm9ea7W28I+GBNb28o02WR4rS1WS3dii3SSt5gck/edRtI7ZFcx4603R7HwjoV1b2UVpdz29u4dHJa5Vot0jMueNr4GcDOSO1KlVw85KKgOpTrRjzORDY+NNYt7a1g/0Ob7HP51q81uGkgO/eQjdQpParMfjbUluZruCx0e1upc/v4bFVkQkEMynsTk5NcQkvpUyTcV3fV6XY5fb1O50J1m8fQYtFLJ9kiuTdINvzeYV2nn0xWzceONbubq0uZGtFltneQFLcL5kjpsZ3x95iveuKSX0NTJLTlQpvVxEq011OrtPFerW+q2GqJJEbqxtfssLsmf3e0qAfUgMRmn6H4o1bR7e3t7CZI4oJ3m2FcrIzKFIcZwwwOlcuklSJJ60nQpvTlGq097nWJ4w1lVCh4Aojt4wPKGMQOXj/EEn6g1aHjfWPtUtxHFp0Ty3EdzII7YKHlRiyucHk5PPrxXHrJTxJS+rUv5UP29T+Y6iPxhrq20MJuI5PKIKySJukOJRKAWPJAZR+GRTrfxlrUMjtI1tceYk8cizwh1dZnDuCO+SBXMh/WnBqPq1L+VA69X+Y37XxRq1sjR27wRRG2mtfLWPC+XK5dhj6scelMs/EF9byWziKyn+y2wtYlntw6qgcuDg/xbj1rFBFLn8apYel/KZurV7kmoT3F9ezXl5K0txO5eRz1Zj1qo0VWKMCtUklZGfPfVlF4aryQe1aZU0xkFMaMaW361Vlt/at14ageH2oGYElv14qrLb+xroZLf2qrLb+1AHPS23oDVWW3PpXRSW/tVWW34+7SsIwHhx71XeGt2W29qqy259KmxSbMd46jaOtOSGoHhqXE0jVaM5o6YVNXniPpULR1DibKomU3FFTSpxRWbRup6GVb1aWqcDVZVq5oM7q8LktFM3Ubq0uc3sh9FM3UbqLh7IfRTN1G6i4eyH0UzdRuouHsh9FM3UbqLh7IfRTN1G6i4eyH0UzdRuouHsh9FM3UbqLh7IfSqzLnaxGQVOO4PUVHuo3U7idK5ZN3dNGY2nkKt1GeDzTjfXnH+lS8DAw2OMY/lxVTdRup877kfVYdiyt1cqzsJ5A0h3Oc8seuTQLmcEnzCSwwc/TH54NVt1G6jnfcf1ePYfRTN1G6puX7IkDGnBqh3UbqfMHsiwGpwbmqwc0okOaakhOky2H5609Wx0NUw5pfMNPmRPsmbMWqX8emSaZHdyrZSuHkhVsK7DoT69B+VQJJzzyfes8SmniVqacVsjN02aSyccH8KkWT3/CsxZTT1mPvWikjN0Wa/2hmO53ZmwBknPA4FPjlC/dOPpWQszU9ZzTUlsQ6b7m3HN71Oso9awluGqRbls96pSRDps30lqZJhjrXPpdP71Kl01O4uQ6BZh/eFSpMP71YCXbe9TJdN701IPZs6BZh/eqVJh/ernku2qQXjelPmE6djo1mX1qRZh/eFc4t43vUq3re9FyeU6RZh6ipFlX1Fc2L1h61It63vRcfKzo1lHqKkEi+tc4L5h609L5z607hY6IOvrShh/eFc+t+3oaeNQb0NCkLlTN4MPWl+U1hC/b0NP+3v6GncSpo2CBTGVTWV9vf0NH25vQ0XHymg0a4qCSJaqm9b0NNa8b0NFw5SSSEfSq0tuuKVrpveomuDQHKQyW4qs8AxVh5z6VDJL7UXDkZUltx7VVltxzV2SX2NV3k4pNhylCWH61XeHrxWhI+e1V5GyDU3RXs2jOmjoqac8UVDSNY3SP/Z">
            <a:extLst>
              <a:ext uri="{FF2B5EF4-FFF2-40B4-BE49-F238E27FC236}">
                <a16:creationId xmlns:a16="http://schemas.microsoft.com/office/drawing/2014/main" id="{69A4FDD4-3AA9-4FC8-9D93-C43DF7DC2CDE}"/>
              </a:ext>
            </a:extLst>
          </p:cNvPr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2489200" y="2306638"/>
            <a:ext cx="8588375" cy="4252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dirty="0"/>
              <a:t>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271A14-C97E-4492-A5E1-A3D0D11F5F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052" y="2306638"/>
            <a:ext cx="6340301" cy="421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164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A847E-7C6B-4BEF-8A44-199085AF9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8545" y="480419"/>
            <a:ext cx="8915399" cy="1505675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Additional Slides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6C89998-22C7-4E8E-A005-893773660E27}"/>
              </a:ext>
            </a:extLst>
          </p:cNvPr>
          <p:cNvCxnSpPr>
            <a:cxnSpLocks/>
          </p:cNvCxnSpPr>
          <p:nvPr/>
        </p:nvCxnSpPr>
        <p:spPr>
          <a:xfrm>
            <a:off x="2597602" y="2078373"/>
            <a:ext cx="86772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294C4F99-9C86-4401-88D0-938CA5552C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29" y="107245"/>
            <a:ext cx="2255716" cy="13595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02DE474-0DC2-4803-A98B-3A6CAA51E2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79224" y="107245"/>
            <a:ext cx="1018837" cy="1109159"/>
          </a:xfrm>
          <a:prstGeom prst="rect">
            <a:avLst/>
          </a:prstGeom>
        </p:spPr>
      </p:pic>
      <p:sp>
        <p:nvSpPr>
          <p:cNvPr id="6" name="AutoShape 2" descr="data:image/jpg;base64,%20/9j/4AAQSkZJRgABAQEAYABgAAD/2wBDAAUDBAQEAwUEBAQFBQUGBwwIBwcHBw8LCwkMEQ8SEhEPERETFhwXExQaFRERGCEYGh0dHx8fExciJCIeJBweHx7/2wBDAQUFBQcGBw4ICA4eFBEUHh4eHh4eHh4eHh4eHh4eHh4eHh4eHh4eHh4eHh4eHh4eHh4eHh4eHh4eHh4eHh4eHh7/wAARCAFuAi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xa1i3YrRhtdw6VUse1bVvjFfX0opnzWIqtMrCzX0pws1q/wDKKUOo9K25EcntpFIWQx0py2Q9KvLIlSLJHRyIPayKAsR/dpwsB6VoB19RTw6YpqCD20jO/s9fSnDT19K0g6VIGjp8iF7ZmUNOX+7injTh6Vqqye1SK0dHIg9szI/s1f7tOGnL/drYVo/apA0R9KOVB7VmJ/Zi/wB39KUaYuPu1uho6cPLoUEJ1JGD/Zn+z+lH9mD+6fyroR5dOHl0+RB7SRzo0sf3f0pf7L9v0rox5XtS7Y/ajkD2kjnP7MH939KDpIP8JrpAI6XEVHIg9pI5n+ye+39KQ6SMfdP5V1GI6NsVHIg9pI5T+yf9mmtpI/u11hSP0FIY4valyIPayOQbSR/dpraV/s11zRRe1MaGL2o5ENVZHHtpf+zUZ0z2rr3hiqJoI6Xs0P20jkX032qNtP8AauseGOoXhSl7JB7eSOUfTv8AZqF9P4+7XVvCn92oXgj9MVLpIaxEjk5LHH8NQvZ+1dU8Efeq8lsnOBUujE1WLmcu9r7VG1t7V0MtqvNVntxWToo2jjGYhgppirWkhAPSoHhrN0rG0cU2UPKFHkirTR03AqeQv6wyv5Qo8oVP8tHy0uRD9uyDyhR5Qqf5aPlo5A9uyDyhR5Iqf5aPlo5EHt2QeSKPKFT/AC0fLRyoXt2QeUKPKFT/AC0fLRyIft2QeUKPKFT/AC0fLRyoPbsg8oUeSKsfLSfLRyoPbsg8kUeSKn+Wj5aOVC9uyDyRR5IqfijAo5A9uyDyRR5IqfijAo5A9uyDyRR5Iqfijj0NHIHt2QeSKPJFT/L6GjAp8g/bsg8kUeUKnwKXA96OQXt2VmjA7UVOwoqfZlqqy7ZHpWvC3y9axLNulacb/LXXReh5+KXvHp3h7wpaXuk2l1JZtMZog2Qx6/mBWhJ8PLedGKW8kTYyAuf8TXafBuaFfC+neZGHHkLn5TXpMb27OWWHLgAbghr5rGY2tCq1GR72HwtJ0k3E+abfwQ/9p3lvNZzMkSrJGfMaMMDxjJXBII5+tdJp3wtjvLVJvs9xGWz8puBXuF7aW13LatcW6SCCXcyvESrjGCMH8D+FacM9ioVfsIQD7oWLhfy6VzxzCuvtG7wdG3wnzvqHwvEWFi8xXPQGcE/l1NVdH+Gdxc63PZXQvYoRErwyiNgGJByCSOCMfrX0dqf2S8tmgiXyZDjbIEwVwR0ParguoljGxFBPONo/xq/7TxH8xP1Gh/KfPGo/CSS3gElvJfTtvUMi7ScE8noOnWrS/CBMD/Tr4emdo/pXvyXIVifs6t/2zH/xVKL63KhpIFTB6FP061SzTEX+IX9n0GvhPm69+FepQy4ha7eMXEaElQS0Z+8wwO3v/wDrvy/CKYIxhvpy+DtDKMZ7V9CS39qqPIEiCKCWYMuFAGec9Kw9J8ZeG9XZxpWq2d4Y2KP5U8TbSO3rQs0xC+0J5fQ/lPE7f4UXzQo0tzPG5HzJhTtNPb4TXmR/xMpQPTyhX0BDchlV1XeG6HcmP0FPF0rbcwRs4bIyBj09KtZviF1JeW0H9k+dLP4WatLbK9xdS28pJyhiBxzx37jBqcfCrUuv9oN9TD/9evoI3RkOxtPUD13CljbBO21Yf8DP+FP+18R3D+zMP2Pn4fCvUs/8fz/9+f8A69MPwv1ZblV+1nyWX7/l87vTGfSvolbjbkGDB7ZBNMlmbeo+yhz1BERPP51Szet3F/ZtD+U+epPhfq4b93eFh/1y/wDr0z/hWOuAc3Az/wBczX0WY2kIJt1BxydjDH600RyZyVVRn/nmeP1p/wBrVif7Modj54Pwz1ryztugH7Bo8CkHw21kY3Xaj6pxmvpD7MjIN0o9/kP+NINPhkKlwxHY7BgUf2rXF/ZtDsfO6/DHVyuTeYPtF/8AXpx+GGrdr0n/ALY//Xr6JGnqF5DH6xL/AI0v2WOMjajHJ67AKpZtXD+zaHY+cZPhpq8ckavef6xtq4i9s+vtUg+F+sd7zH/bP/69fRElojuMRyDbgjgdabJYXO3Me9m/2iOP0prNqwv7Modj52l+GeqxI0kl7hFGSfL6frTv+FXaq2D9tbB/6Zf/AF6+iBYXRXDqMY5HB/pSrp84ABz6HvxS/tavcP7Modj52Pws1T/n+P8A36/+vTW+FOqY/wCP5j9Iv/r19IizAxmN2OOfl7042aFMGJz+H/1qf9q1hf2bQ7HzZ/wqbUCPm1BwP+uI/wAaa3wnveM6jIP+2IP9a+lJLdt3ywfL6Y/+tVd7GZ+Nsij2H/1qTzWsUstodj5wb4S3h/5ib/8Afkf40xvhFe/9BJ8Y6+SP8a+kF0uQHOJj9XNK+mSE8eb/AN9mks1rMf8AZ1HsfNY+D17Iu5dSY+/k/wD16Q/Bm9Y/8hNwf+uH/wBevpUaXcHlWdeOhc07+y5v9o+v7w0/7UqiWXUex8yt8Fb3vqz/APgOP8ajPwQvG/5ir/8Afgf/ABVfT66XIAMbzzzmU0HS7jdkNj/toaX9p1h/2fR7Hy7/AMKLunyDq7j/ALYD/Gm/8KGnPXWpP+/A/wAa+qYtPZT+8UyE9T5hGKe9hkDCEH/roan+0qo1gaS6HykfgFKf+YzMP+2A/wAaYfgDJj/kNTf9+V/xr6tOmyDG0jGOctThYNgZVT/wM0v7RqstYOmfJw+ALFiDrc/TP+pX/GlT9n0n/mOXH/flf8a+sRYDIyp477zTZbJmOFDjjs55o+v1B/VIHymP2fD/ANBu4/78r/jUQ+AWZ2i/ti6yFDZ8oY6//Wr6s+wTY/5afhIaa2nSHtKD6+YaHj6nYPqlM+Wv+GfGH/MZuP8Av0tMf4AGNow2rXRMj7RiJfQn+hr6mfS5WUqWl59HIpW0+bAz5vHvn+lL6/UD6pTPl4fs9cc6te/9+1oP7PR7atd/9+lr6deznxgJMPfb/wDWpn2S6AAAnB9dg/wo+v1B/VKZ8xH9ntwBnWLrk/8APJaRv2e5RyNYucf9cl/xr6cksrorx9oH0QE/qtEcF4I9v2eYEdCV/wDrUf2hUF9UpnzD/wAM+yAc6xcD/tkv+NNPwAftrNx/35U/1r6dNpfbfuSD22r/AIVGbTUF/wCWcmfZV/wo/tCoP6pTPmGX4BSqpP8Abkw/7YKf60w/AWUHH9vS/wDgMD/7NX089pfKu5ldvbYv+FQi3nVyNjH6xCj+0KgfVIHzKfgPN/Drkp+lp/8AZUv/AAoW4x/yGpz/ANun/wBevpsicH5IQD3/AHIpha7Gcx8enlUfX6nYPqlM+Yz8CLtWOdYnx2As+T+tH/Ch75vu6rP+Nr/9lX007XBGPJDfWGoz9rYZWHaR2EWBS/tCoP6pA+ZpPgRqQOE1Vj9bX/69V2+ButA4GpJ+Nu3+NfTpS+4ym3nnEQINTfZ7ll/1R/79il/aNQPqcD5ab4H60qljqUYAGSTA3+NV2+C2uYBXUbbB6ZhavqmW1uihBhZlxzmEf41C1lP8ix2Z2gdRCAP50/7SqdhfUoHyyfgx4g/5/wC3/wC/TCq978ItctYGmkvrbavX923FfV/9nz7cmLv08gf41Q1WxY2jB4AQRz+54qo5lNu1hPBQsfDky+TcSQsQTG5Ukd8HFIDS602Nf1FfS7lH/j5qNa9mEro8yrSsOaihqKszjsSWhrSRuKyrU1oRt8ta0tjPEx94+sfgFZwTeEtLMi9bdc16+uj2PUxk/jXk37PTf8UjpXT/AI916mvVNX8QaVo7pHqN5HC7ruCDLNt9cAZxXy+P5VVbZ9BhE5QSRMdHsDjMIOKcmk2K52wgAnOBUtjfWt9brcWs8U0LdGVqn3rnqv51ypRN9tyAadaD/lkDTvsFn/z7p+VeTfFj4uaz4d8fWXgnwnoNpq+pywCe4a5lZEjVs4HHsMk54yKxT8V/F97qVzZ3UeneHLuyhV3s2U3Hngg5kWTH3MjHTI79qyqVYU9zajh6lX4Ue5HT7M9YExXIeIvFljouqPanTI3ijOJJDcBD0ycA9cD3qhpXxX0a2+HUXirxW39mP9pezeBELtLMp/5ZqOWBGD7d65H4neIPD+sww6h4Zvobue5RmnUAgg7QACCMq2M5GKzxM3GmpQdjbC0oyrclRHd/ES0tvE3wo1f+yRLIbmxaSFYvvyFfm2c/3tu38a+eNfh0yDV9C8QadNFFLDJbpF9mgEKzJJIqlWA64Vvz61P8RPjFr3hjRLHw34ImCwpZq99qUtt+9SZySUQH5VCjAzg+1ZXhlNX1j4Ka34le/wBJgOn2DxBEtW+0vyQJPMDgI24dl7epzWkqM58s9iaeIhT54Wuj6e03VtH0nw7LqWrTR21pAoZ5HJOMnGPUkmpPBnjjwR4uSc6BqUF09vjzYipSRM9CVPOD618a+EvH3izxDHF4N1a+m1PTJ2EhBjUyqY/nB39SvHIOeOlezfDy/tf+E3luLSa1/d2jIzwwoMgv904JPG0cGrnU5aihbcmlh+ehKq3sfR0cduy5VEI+lSeXHj/Vr+Vcnda/PbeGNRurEJLeQWkkkCshCs4UlQfbOK868B+OPFUfiC2t/EHjGw1m3u0YeTDpogkgccnkDkDkc+1aSkotR7mEKU5xclsj2/yYv+eaH/gIpVijU/LGg+iiorWeOeJZI5SVPtipdw3Y3denvVWMrodtFLj2FMLccbj9MUBh3307CuPx7UYpAf8AeH40Z9z+dOwDgKWmZ+v50bv9lvzosA/ApNtIG/2TQSPeiwDsUU3cMcAmk3Z/hH50WAfRTM/7I/Olz/siizAdRTR9BVRrxldlFrI204yCMfzpXAu/hSEVSN++T/osn6f40ovJD1tnB/D/ABpXAuYPrRtPrVA30u7H2Zv0/wAaet3MRzbsPy/xougLm0+tGD61Qa9mV9pt2weh4x9OtMXUZS5U25H1x/jRcDSwfWlxWcL6bHNvz+H+NJ/aMmOYDnPt/jRcDRIoxWcuoSsMi3b9P8atW0zSoSybCO1CY7E+PekxTc+woB9qqzEOxRj3pAR6UEj+7RZiuLilwfemZH939aQk54UfnRZhdD6KjLf7C/nTS3/TMfnRZhclbFNqInn7ifn/APWoJx0RPz/+tRYZLRiovN6AqPwNKJI/cVVguSYoqEyR/wC2fxphkj/uSf8AfX/16ALHakYVVMqZ/wBVKf8AgX/16aZl/wCeMv8A33/9eiwFlgaQrmqplUn/AFUg/wCB/wD16BMOR5b/APfVKzGmWQpx0pQv1FVvPH/PM/8AfVKsw67Gz/vUrDuicrzTSKhM2R/q3/76pDMNv3X/AO+qhplXRKVrO18Ysmq15wxnY/8A31WdrsoNi3yuPxpw+JClsfnfrf8AyMep/wDX7N/6G1NSna3/AMjHqX/X7N/6G1Mj6V9FS2PIrjz0ooPSitzljsNtqvI3FZ9seKuoeKdJ6BiFqfXH7PuP+EP0n/r3WtT4wQyaffR688i21q8KWrXJG5Y3yxXcvYHOAfU1i/Aa4jtfAum3Mz7YorQSO3oAMk1i/En4irrOpwWf9nq+kIWBilH+vzwS3px09DivncdhXiZyie5gcV9W5ZnT/A/Xnn8Varo6zTTW8tst4oaHYqEbVyP97P6V7BXx9o3i68+H2pX2qeHY4rWC5RbZILiLzQzb9yhiDwMbuQR9M19G/DXxq/jPwvdXy2awX9q5ikgRuC+3K4Ldj059K4aVGVKPK+h2Yuoqs/aR2Z8zfFTxTHb/ALSWt3VyDPbBl04jftKIEUEAjH8QPp9azPFHiDToPHmlAqbcpFJb3TqJFJR0CoGJOWwQCcGuv+LPgjThpgu7qR7nV7i5WS9uZQTLJM5CsN3ZR2XGOO1ch8VvB7WVhDcS6lJqBijCtJ5BjMYyF5Y9Ru4x1rmq8jqq52UJVadB22WpufFsXVx4a8LRyWJt7/R5LhLiC4YqbkyMG3AcdgOpzjpXCWep3mm3bq7yWAZdkjROc8nhs5PK5/LIr0vww0fijwZpWu3ptbnULS4MNxFI2EdVjWNc+h+UEnnrWV4g07RptYs1vE0/SLRWWWcxOJTu7YXGDg8d+CeMVpTqxhVUJK5jKlOpQlVTsbnwz8PeFtW0y4m8RRNqV3hYywMjRkbQThl4J5wcntXFXdreaP4g1T4c6TcBNI1J1nje4jZ2WHAcrt6t80Y+uPeug0i9s7Lxdc2vh+68jS9SRVMGxhFHMRztB52E8dsDHYVneKtD+yeObHWNSmvJJfs+QgPljKll2g4ztGAevOTVzjVdRq+ltCqcsOqEO6eplJp7+D9et40FqxfMkd1FGVYsMZUg9B7dOa7C+itntkltYkivJwbtXjyrSoiE/Lg8EfMCPUCrXg3wTpXjm4WLVL7ULWUlksri32ld6gs6Op/2QDnjpjvVy20i58J6hdeHdYh/tJrEmSymU+V5sUikBx124O4Ec9PcUqEG/i3Jxs1GTVJ6FjwH8VrbRfD99Dr39oXf2Zv3XlQNKzoR93PTjHcjtUV74q03S4T4ykv47qxje3iNjBGwmi85PMC7mwrMinkA9BWD4P8A7PjF9HcQ2lzPaTPEiSqzbcjjAzg56/TNee/ELVLeGC90OxmR7SS/juVSMYVHSN0fIz1IMf5HHuQnzz5ZLYVanKjS9pB6SPsf4afEbwr4vtDHoeqCW4hUNLbyKUlQHpkHr9RmvN/jLo17q3ji61C61vV7FbYRNp7WkwVUTyxuGCR8xfdyM+9eC/AnXdW0bx0G0XTv7R1C6t2gggMmxd2Q2WPoApzXrUmpa3qWvX4+Igt4Gs52LRQypGEto4vNyinJfOGwck59Oa2re+uWL1MsJy0589RXie8/DnUdQuvD9h/aUrSXXkJ5zN1Zsck/XrXYjkcV8jfCz476np+qWuma9YQXFnLMI45o8rLEGbC57MADjseK+qrS+SaJXUYBFdXI4pJnDKSk20aAopqsGGadmkIcvSlpgNLmkMdRTeKKAHUUm6helAC0c0tJzQAoqkFO58ZzuNXKoPuZ3HmFPmPSs5miFZG3D5aXa2funNQSrIVx9pcGoNspRv8ASZTt75IqEBe8tifumlCHkgE1nGKXvdS/99n/ABpfJm+6buf/AL7P+NAGhJEzpgiqs0Egdc5PbOOtNSGTaP8ASp/f5z/jRJayNx9rn6f32/xoAc6yoRtQ0GMkhghBPtVd7eQdbqbHoXPP60CBlUZup+TwN5J/nQMtCN8kbSQfUVbss+W2etYmxg3/AB9zDPGDIf8AGtnTSfsgyxY5OSepqo7gWaKSgmtbGbYtIaTNBNMkOaWkpCaBimk7UmaaTQFgJphNKTUbt+lACOwHJrn/ABf4og0DTxc/Y7i9meQRxW8GNztgnqeAMDrS+K/Eui+H7E3es6nbWEJO1WmfG5vQDqT9K8g8XeItP8f6RcXvhmO61C00eVPPnEbKA8gO0hCQxxjr2z7moqycIto3w8FUqKMtj0fwF8QIfE9xeWNzpN5o+oWgDvbzsrho2JAZWXjqMEdqTxr8TfC/hO8hs9SmuJbiQBmjtot7RpnG9uRgZH1OOlcT8K3sdKl1Cxmu9msMyG6s5SVlgGPlypJOCDuyOOa8Y+PWtaTd+ON+lajDf3CIYLiONWPlurH+I8HrggdMVPNNUlJ7lyp0/buCfun1/putafqOlRapZXKTWc0QmjlXoUxnNeKeIvjd4k0nUrPUX0HTX8N3k5WPa7tdhAR97nCuQQQMe1Q/Cr4oeE/+EY0zwxO17ZTrbCAyToBEZCMFQ/TJJ4zjqKvaf4dOsXVn9uu2i0+OaKVhLGGkcJhgm7gpyE3HnsO4NY1KsrxUWaUaMOWTn8j07xt4rtfDOgtqc0aySPIkNtC0gTzZX+6pbsOCSewBNcP4e+JWvR+OtI0HxJFoklvrJkjt5NNaTMEqjcFcuTuBHGQF5xxWD8efEnhZrizsbrxDdtrFlOJrfSbONXM0rrtTzMj5Rh89Rx0BNecWHjjw9H8RtIuvEFvqUlhojNMkliAw+05yN3GXVcDoRyO+Kc5z9oktghTpOjJvfofX26gPWZoWrWet6NZ6xp0pls7yFZoHKlSVYZGQeR9Kuhsmug4yyKDuGcgivPPjReaoulWdjbSG3024lAv5hP5LMnXy1ccrnHOOSOlcf8PtGvdJ+J1jc+HGe30m5t5F1C0+0+YhVR+7cZOQST+GD61zyrxU+Sx1Rw03SdToe4nNZuu/8eTVobiTWfr3/Hka6IfEjmlsfnlrX/Ixal/1+zf+htTY+lO1r/kYtS/6/Jv/AENqbH0r3qWx5mIHnpRQelFbnLHYht6tqflqpb9BVlTxSpsqvufUvwfvVh+H+nW6o80ktosexE3Y3AgEj0rzjxSXt5BO42xxPtkB7c4z+B/rU+m+I9e0n4baVa+G1CXUtuzvPsB+7ztGeM9vwNWPELWeu+FLHW9KaSSK/t2jnVzlo7lOJVP1yrD2avLVT99KJ6MYfu0zg2uRqXiyJn3zWlm+WjX+Ify//XXr37Nettp3xCvNBuZNg1G0yqs3WSP5hj1+Qt06/hXlHgtZbfT2mgjMdxDIfMB5yV7nPX1rp/B+lX+q+KrfWbLUhb3GlSLOZkUZx/Am08f3ge2M1hOnaDnPqdqjz1I0qep6v42vpL/WL+yjgja0+2HMM0bI2RuUkE4HUZBPGGFeNeJ0vda0hbf7TtVQyO7Fm+RWGF5646fhXa+Km1TWb67lhdHusSSRhAUYyMckcckYzhfc1yOp+HtRstDuWhuFuI0KspjYuIg2SDjHBU7gQex7Gvn3Rk58x71ScaMFRe55xo/iW60u7tDCXeKCR98P8Lhxhx06kd+cYFei6Zc6P4r0+7sTbpbySRfMZFzNEyg4ZR2B6459M1514WextrycXgxdZdWbbkD0K+hzmm63ePpur+ZY3E0c6rhpAcHB7f0rsm/aScUrPueVCl7KHPe6vqi5aXF34f18xR3LPFFL+4nUYAZcEfQjjivdfGpXxN8N18UR7JJ7cxMXUYym3DfzBPuprxaazg1TxN4dkuvLtLe+eJboKcqJAcN04+Ybfpn2r3/xFNZW/h6WyHmxQFfJMSxsFCsvQEDGMfhTrYv2EoxavcuhgViFKcXZLZHnXwp8TQ+GfF1vqeo3RTTo/MLRp8x3Mm3dgf55ro/jP4y0e68P2+v6PexSXS3TwQoQwYqwBbr6Haaq/DRZNP8ADk8bfZistyxZJ7UlmA+UEdz2PTpXA/ECzk0/xTYXy2q3cU0u4xiMrGjEgnHoQVP6VksRJzZtPBRjSjO+5maD4iv9E8Q3S69aGaC/XF3BcxFSuR8sqAEEMucjBGRkHg1keMI/+JpLK8caJOiuojACA7QDtx2PUexrb+KeoRXMGllIDv2tukZmZlA6JlifrXGXN276YltJNIwifMKfwqGB3fjkL+tbUZupFSaOPEw9nU5E9EdP8EL57D4gWsPkwSpdI8LiZARgqSMeh4x75rS+LWt3D+L7u38uOz8q3UNhdjSs3U9+zkYz0BrgNIv59M1W01K2OJraVZkz6qc/0rvvj9cW+s+O/wC1tItibR9Nt3lMILrEwyrZYZHXvnuKpQtV5yZVVKj7J9zhYLh1uRIjlWQgqQeQc5zX3d4X8RwDSYnkWVkRVEkgwQDgZHrxnmvg7S445r6COTfsaRRIU6hc8n8q9+HxH8O2sV5bJLc+XboJEBBAnOD93n5fm7nrmta9aSiuXceEw0KjbqbH1ZbXK7F+bINWxKpPWvB/AHxn0fXL7T9KksLmxmnXbGzSB03AZAzwe3p1rqfFXxIk0zXI9E0XR01a/Fsbu6D3a28dvDnAJYg8nBwKftI8vNcylhasZqHLq9j1MH0pw6Vyvh7xlpmseFY/EFmWNs0bMyEfPGyZDoR6ggiuc0b4jT3l9ZXEnkJYXrCNIDGwkiY4wS3TuOPepnWjG1+oqdCc72Wx6dRimxv5iBh3p5rUyEpRxTajuJ47ePfI20dAff0pMLXZNQcY9aihlWWJJFIwygjn1qSgBRVF0zM2dnBPOKvL1rNkf/Sp19GGPyqJlo5vxL408P6DqP2LU5b+OcqCPLgLrz05rIl+KvguBCsmo3IGdvNq3B9Kwfi/Asuu2kv+yMH8QP6V5br9pGWl4H/H24/8eaoim3Yp2SPbH+LXgVR/yFpeg/5dWxUb/GHwKpwury5HYWrf1rwGeyUL9wVhXUSPdGMssSqM7yDyfTitJ03FXJjJNn02vxk8EcgahOT2AtT/AI08/F/wgT8t/OR3/wBFP+NfNmkQrKg3KAw4+tb8NlH9nJ2jOPSkoNod1c93l+KXhWUBlvLgdCv+jH/GnQ/ETw9cbVRdTPmYKlIByG5Hf3rx5LWJbZPlH+rB6V1Phy0CzWAYcpDBwf8AdWsXdGiirHsqDzokkjVipUHDKMkkA+vvWvZBlt+SCc1Qtf3drHH3VQD9QMVoWHNmh6EjJrSG5mySg0tFbGQY4FJntS8UhNAAab2pajkfaM0D2HE1GzV4d8VvEfjn/hMJrTSNel0PT7SKN4DFaxy/aJCDneWP3e2PYmvSPCet3upeFNN1C/jSO7ntY3nVD8ocqC2PbOamE4zk4p6o0qUZ04xnJaM6Z3wDVO4n+Q4NeG/FXxD4zufiAdA0/X7rQ9IXT0uEltYVaSaYsw27j0HA49qyvgF448VanZa5p3ia7nvJNPmVI55gN3IO5CRyTwDn3pxqJz5UE6Uo01N7M4v9p7xHJqHxCg0dbjNtp8KsYyTt81xuP47doz6H61o/s7362lr4n0LUmRJLhrKeOGQEMzCblgD6Ar+dcZdXlnN8e7m61HdPEdQdUyfuttIVsj+6cY9MVP8AFjxFCvi43em+e2qi0aG4ufMJ68BQMA5Awc9RXO61qvLY6Y0L0HO5mfFHxVJqHxm1nxBpty8YjvGEM0ZOTHEuwcjsQuM+hzXK2LRr9lmDMTK4S5IbBKscnk9Dx1rOaK4t52+1Rzwvt3EOhVsHp19TUujQNdarZWiH5pZ4068csBz/ADqpJz2FSmqafMr3Po3SDHp9jFpsX27+zbZI5jZtHG6LsIYoW25ySOeec5rbbxpp83hrVNWZJLe6E3ML/dhgUEjHqSckk8kkDoBWTa3Wky3Z+yxylhbK1zI8jIhcghhkEblXHB59a838Z6hDrFk+kaA9uJrx1jk2yYQqrHqx65AXp+tcWGjOM2mduMcKlNSiN+Hnge58d/2n4tv9UuLGR7sm2kCh9xHLE57D5VBHvXQan4Q0Z/DJC6fcPqqWojS5M22J5BxkAMQD7dhgVnp8Q20Dw9oPhbwlp8NxetCscjXCnCyM2MbRjcS245z3qv8AEHWtI0nwpa20F7PqGtapAXkgIVIrCJsjJCk7ncAleeFYHriqnCpVd1sZ4epRpX5ldnsOjfEbw78Mvhr4a0rxFd3d3qj2ayG2gQNIiOzEEkkKFHQc5IFdr4f+Jng/WfCmo+JrLUs2WmoXvFkQpLFxwCp7noOxNfIP2+TUVk1C4WOIzqI/LKZRVVcKq98AAVHPFdaL4Cuh5rxxa/qCpGikbZYLbcS3qR5kigHp8rV0wq307HPPD8qT7nudj8V9Z+I90NHtdD0/TrAsZGlldpZtqnIK8BVPIBzkcms69+LNr4L8VwS2+lxanB5bwznzCsmMjLoeR1BHIwcVwFhM1hMxsw1gsloIWaBwBt2jdycDLcc47571wGqXkl1d72kLhcKpPoBgfoKxcW6nMzrgl7Nwasrn374G8T6Z4w8NW2v6T5otbjcAsqgOjKcMrAEjIPvVzXsfYW+leW/sj2t1B8KWmnZjFcahK8ClSMKAqkj1ywNen68f9Db6V3U9WjyqyUZNI/PPWP8AkYdR/wCvyX/0NqRKXV/+Q/qB/wCnuX/0M0J0r3aR5lfYcelFB6UVucsdiGDpVhelV7fpVlehpQKr/Ed54IuNVj0i70+TTbu6tJ4DJaFSEWObHBDMRgHJBwal0+DxLb6u5gtIIbOVwz2JuY9xbaql1XOAeKueDI5dT8OxW8Fuk3lR+XIPs7yspJOAFUjJIB54xXVQ+ErOXTIovFStaXbKwgYHc5IyAcqc78YJGce5xXzOKnUhVbi7HuYb2bguZHL3cb6Ldm4ktZVhm+WYMMA9twPQn1roPhPfW6x65Hja6lCGJ5KZfA/DmtTw7p7adZf2YbWS8ijjVUZXLMVVcFjG5PJ44Bx6CsS41TQdL8RxtJJcWEzMY3jMZEUu7gbgRlSCAc9KyrZhOa9nJHoYKhCnUVVM3fDWq2smu30wkjlkgdWWNjlWAAPI/Q/SuY8e+K9fsdZ1O4hgtrITxBjHbRAR4Iz82eCSMZA64B7VYvdPudL8Rm+S1lS2ugFldFyFOcBjjp6fhWt4q0TTNe8BWeqTSn7bbzPHNI/IUhAqqwBBxgAg89fwrOnyyfkdeYxVSCmt0fO15cSz3T3MhXzJGLMVAUZJ7AcCtSysodZCRW37u82H5SfvMBkY9c4PFZV9CYLh4Sc7GK59fem2txLazpcQuUkQ5UjqDWzj1R4knK1rmzHJPHZfZb6LzEikVhGW4Yqc9R2IJGf8K9jvbaTxNHYQeHdeuW07WIpWtlnSQyWk0cRzasw+U4H8WM455zXi1zM21ZmO4udzH1zV3RfE2o6HC0dnKyhbmO7hweY5U6MPqDg+orodCm0ucIYirC/I9z1b4c65D4l0fUPDs3mQapb2LTRTMoZ2ZF2swPUMM5x35rctZbG90fzNPuI7iBreNZigACTeWA6kdslS3PqenSuE8JaX4p0/xcvj+a3sYbd2a6aOJxtlWXJaNVHThj+PFdD4N3x+Itf8LW0KTFGN1aKSQQhwTgkgcKwPPPX6VzL2dVtQKqKvRcefRM5HxnbXniiSLRtC0O4uLmxPmSzIRtCEcemD+NcRb6LKmsPpesGXTpI1LN5i8g4yBzxz61694Nv7eHVbwR6ddzTRuW8yEsBkfdD7eO5GD7Vwnxi+z3l/ZX2mWBgtPLaBmUHa0oYlhk9/mBNctKbUnSWx6NWlD2ary1bJ/g5o+jz6yupaksd+9vPttbCSJZIrn18wEHK/l654r2P4w/Ey8k8Kv8OdK8HKdS1e1MUkdm2Y4k4+6qDJOMew968i+GVxa+HJ7S9udWsXncMBABv8tXHRj9eoxxmvRpvHvjfStRMvhvw3FqMtwMQIITMyEY3ElcEKQB6ChVJxq6vQbw0HQul7x4H4btdQvdVFnp9nPc3TgqsMSFnbHJwPwrb/AHSvfWepWbQ3ccRG2dCrRuOoKnHUH8CB710nwut/EFt49vfEmoeH7q2t1le3vWRGtxbSyjIGD8wzx/30OeebfxDfUl8dp4p03RXlSFT9plkhM8TuMtl1cHACkdRjj2rRu9ZfmFNtYVxb67HB6PrE1iIJYGANncCaJujdQevXt+pr1C18dWet/FBrrTIJLiO8sI7eTzotoDpkgAnJAO4jt2rxp28y5uBx+83EAfXNe1fBKLQ4fBa3UllY3Vw5cz+dJ8yuC23jaccAfnmninGEZW6lYPnq1KeuxreBfihY+GbjVPCfilbm0e51SV1uo0UxQrI33m5BwOpIB716BoWgt/wkUGgHUY7mO3vIl80EIWTasu5fXggA9yK88+J+h6TJ8LLK9urPF3FqqzSSqxYmJztZd2MlcAH689zVvRRp8lg2oS7obyBvKhn85z5CAA9FGBwBgZx245rCtV5YQugw9OTqVLPc+qmK2+xCeDwDWR4y8SJ4b0pL14TN5kywrzhVJBO5j2HH5kVheHdbmv8AwbpOoXU6yTfckcdGYA5x+VeW/Er4wadrWtD4e6LZTG8kuRbz31y2yGBlOSQBksOOpwB+FejFudO8dzybKFW09j1vwL43XxHe39jJBFHLaeWwkhctHIr5wRnpjafXsan+KWv2nhzwBrGsXmTDBbnhSNxLEKNuSATkggd8V80+PtW8ffDG0ihsdQto4tYi8uS5SMs1rIp4VXb1TByR3OOlcppGo/FD4xXMHhS81u4uLC3ZWuXkVVRAOjPtA3t1wD3yfenCD5Ep7hUlH2jdN6dD6y+DGvr4h+HmlajHZyWsUiusSufmdFcgP7bsE4ycZxmu5DVzXgDQrbw14X0/RLXJisoFhU4ALYHLHHcnJPua6EEdKvltoZc3M7snU1m3ZUXUnYkj+VX069azLwr9umGeQFP5/wD6qzkjRHm/xQVW1CyYnop/9DrzPWrf5ZWDcm6fj6k16T8U5US8tsnonX8a8+1r94628ckKPLd7VeaTYg6nJP0qIyUG2ylFz91HP3UTlcVgSW6yNJHJ+Ixxitue7H2iaEvCzQuULRvuRvcHA/yKzIWSWWVSRnP9K2lUU43RHs3CVpLUk0i3k37epAx9a6HyWW1OeKxtOm2XLKxGcVszzqLIk46Vafuie5rtbr9kyWORGMflXXaSI0vrfsFEXX2Va5Dzs2jAdfLH8q6HStUspddt7NZdxJjQkAleynnpniuKbOiMW1oevwSHY0jc5YuDntWvZkfZEOOMcVztrMktqFQ/KF2/kMVvWrBbOPcQOK2ijJssZ4pM1TsNSsNQiabT761vIgxQvBMsihh1GVJ5HpVnNaGY89Oa5rxj4wsfDQgjks7y/up8+Vb2qBnIHU8ngCt66uIbeFpJ5FjQDqTXh/xOmm1P4gWF/ZSLcWsdg8CRoGWQOzBt3UZ4XHrWdWfJFtGtCCqTUXseneBvG+ieMdPmu9JkkUwSmGeGYASROOxAJrg/2lviRq3gLw9p50HyRfX9w0fmyxbxGirk4GepJXrnjNcX8HkuNH8Za1rG+KHTtQVQIYySQ6Egs3OB3HvWN+0w8fiDx14N0x7jNnMZA437Ryyg89jgYqoz/d84SpWq8iZxuh+LL7XtEubzXNQkv9Ye8f55ZMEwrAzhQANqjcuBjHU/h0vwn+Oer/Z30jxGtrcJBbbobhV2SyMCAEIHBJz2A6Vx3xS0rQfDCWF1oNr9meSOaJ9l4ZdzbCoY592z+OKyPgff2On+KZri6aESiHFv5oGM7hnk9OP61iq6UPaRj/wTeWFn7VUZy/4B6VJ44m17VJP7a1UWRRQsQhgxtZzjaOrcnI59a5208cSeHYryG0kWa0LzPCcDjj5TnvuOOpPUelZHj3UftPi+f+w7dprjUkRdoAIduVBT1P3ufp6VynjHS9e0YW8OuabNYPLGPLVyPmC+w/CumlUpNupPSTWxy16FaCVGErxi73Or+AOn2epePG1bxBA0+l2EU11duSQA/luV+b13DP5+hp3w+1Sw1P4rXWoR2scMMjSSwIZSojXcOdx5ztz+ZrN0p5dH+D2oXC2t0suq3axpcr/q/KAKlT6k/OB9T6V1X7OPgOz1trnxNqlzdRRW7tBaRQts81tvzlm/ujIGB1Oc9K5MRGKi29zqwjn7RLdX2H/HeaCbTrdpI4mYv+7AlL7V5xjI+mf61z3w102TxFrenXkekraJZskDzW+91JbA3MDnaAMnr3rb/aZ0WPRLnREt5fOS4W4bzXkLSkAoNp4Hyjt7lq7H4Fx2cHhO22x2Ukk2GBaEsVYgEN7DO4fhXPCXsaak9TvqRWJrOnHQS+1jQNTWz8NTRhbOe8aCU+ZtluFDHap6YHGSO5ZumcDK/aH1O3g8M6Xp8ZtobmCVZLVPspjmVUyDyPlA5AwMVz2uNZyfHnTGkvIjZSSpLvztRclhnngdBV/9pa5tZp9ItUWIlZJVSQDqi4DEEcEFyR/wDNaSTqVIySOanVVGnKk3do8gj1S7/tFtTebfdbTh265I2/oD+lbPhyK106KDWtS2GWYkWkb9OOA/sAe/txWDHbRyaitsZAiEkbj04/xqTxBJLJqtw0ilcYWNSBgIBgYA4xjpitpq/u3Oek+V+0auep+GPDP9sXn2+4uIpt3BkkOVZhwcEccZHHvTviT4bd7m0uhMTBYLtVXfagiLFuOy/Mx9M5rbsXj0zwbax6Y+LW108T8YyXxuzj3Zh+Q9qpfFacx/D2JVuZJEuILf5tuCecndnnqP5VwQfLJK+7PekoypOTXQ5TxRqv8AxIEtxHZsBkKyR7ZeecscAscEcnv361xEUUk1xHFChd2IVFUZLMegFWNGttQ1i5t9LtvMmkdwsUZY4Ud8eg7mvZ/hR8LWXxwl/cSGew0mTLuQNj3QCssYB5IXcpJxjIxXdN+9qeapqUFLofSHw90+38L+B9G0BYwGtLRI5CAOZCNzn8WLVd168iazfAI4rKMl0SP3/wD46Kq6w0/2Jt02Rjn5QKqnN8yPPmr3Z8J6j/yGb4/9PMn/AKEaVP8ACmX3OrXhzn/SJOf+BGnp1r6OlseTiNh56UUHpRW5yx2IYOlWF+6agg7VOv3TSplV9z0r4f61c6LtNqjx2t5ax+bIkZZlkT5cj65P5GvRtGsLvXrY3ckhWCUhorlv9Y68FWAPTnp9K810bR9TTwiNZt4XOnR2vnTOAD0B3dDu7Z/yM+1/CvS7zSvB1jb6nGGikmItHiO9BE5BTPPQsxCn025xmvlsXJ+2ldHuYdL2SaZc8O2UQiK+WBcoxjnOc/N6j2IwR7GvHPjBpc7SXWpsXIjmEZB6KBgfr/WvetbtdQsYn1PSrMXVxEmHtixBmQc4B7MOSOOckV4h8SJpda8MXGtx2sltE94C8JbOAMK3P+8D6VwTl76Z6GH2Zna9NfWfhODVtJ1O9ERSOVtz+Zsx8rJk87c+uRkD2qf+17Gfw5exa/ZTKpjG5raHAdx0yRwrdT/+ujRvIi+Heq3VwjvYRP5T7Ru2eYi7RtHIy2eenPauefUZrHwr/Zd20un3MtuY45ZQUDAMcMCfbP5+9bKCZ1y5JJ69PxMK90nw/rlw02k+JY7a4frbanH5Jz6bxlSaxNb8Na5osQl1DT5Egb7twhEkTfR1yKi0CGK9SeG4AcgDaxz8p55/OtbTLzXfDaiW0vnjgkJjlgJ8yEn0ZW45+lbax6nk25+hiQuHsSvJZQR+FJGxUwzbVbaQcMMg47EHrXVCbwtrEOb62OhX0hx9os1LW7H/AGo+o/4CfwrK1rw/d6Rbx3QurS/0+ZisV1ayh0J64I6qcdiK6FUUlaSMeVp3R7HpGqafcaBbtpUEc6iERq8SGTyuAwjKDJUgjuB25NeZeMr3Wba+XWG+0WU06MkFzADHvTlDG3PBC+mOPzrlba6urKUzWd1PbSEbS0UhQkehx1HtXb6V4kbXfDWoWGsbJPJhXMjYAwM7WH+2D+f4VzUsNGlJtPc6q2MqYiKjNbHX/Aaa3Phu5jF7HJKZt8kbL8yHv35JGCD06+la3xB0GPVPg3qWowGQy2N+1zzH5Y4OHIB9mz74FeTfD/xRJ4Q1MSPaQ6hp07L9stJQf3ig9VI5Vhk4IORXoXirUNSvNT1Ox8KXbXXh2/tEEdgZCwjinwqysWPysshVX7d+hzTp4R0asqsnpYupmEatFUOWzWxT8K/Dfw3rfw2t9YbUGtr2RJHeYTblBXPy7CODx6/lXZ/B3Vl0/TLkSajsn8iJizR/MyovON2Mhumfp7V1Oj/CfS4fCr+HtPvNRstStrdVniuJP3N1IckSMASNrHIyp4xgjIryHSPGd74Z1+Ex2tteWFq7xyWU210KH5XVWGcdBhl4O1TjtXmYOp/acpRpa2O/61RwsLyWtj16wtrTVZ9X8TCza9v9MfdLDOyut1Zlf3kGBgHavzLnOCo5rt/B/h/RrW81GTYn9mBbe4tJWlL+cGRmBOTyuxtm054L9mNeT+N9L0Hx1oFprHg26gsT5gQWRG0wysArpI2e+FIPTAJ9a4m28e+LdM8PN4VbUtl4k504WjwDz4ACcEMe+fk56AcetezGh7GleT2PIlW+t4jlp6XNr4m+AvBnhq21drVDLNMyzWQLBfKMnCRxgADAPHfofSsLQNC8SeFktNFOnxRLfThBfQy4+d+iuTwQDgdsVf8AiRpPie1/4Q+W61RNfuxcfZiZogIlMvyqjSdGGdwBPTrWvreuXXhi7j1PUvDsjCxu4EvUe3/dohYgsG6EEZ29sn0rhnKVRx5VdM9SlSVCM+aVpLYzPEOp2Wk6H418MamLv7dbSy3MIY4CyHaAvumRuHYqw6Gut0LSbaTwtD9o4a7to7hVCbQNyA7RnqOcVyH7Qx0Ce3TxN4YvbS7tL+1NrcmGcN8wI2jbyQcEHBxwp4rTtvGGrXXgXQP7I0uNr2RFhtvOICRlVycseMbVxgkV11sMql+bpqc2Ery5dNzovFWovZf2J4dsd8mnF5DOkUwRhlRgAkjGTn/JrzrU7Sz0n45+Hr9NPIsJrqKOdeXGXPlksfU7v0pNXtPElrcafceKpbQXOoK8ywQsC8OzGN2DgZHTFbK+DvFk2gT+LEsbqXTVEc6Fz85UYYOgySVXbyexwexrjhNqupRWh014QdBp6M9C+OGiQan8LdZ0r7ZFc3Wl7Ly35BkVUUBQw652Blzxng+teIfs/eNp/DPiO6hihSebUIFihWRtqCUH5Wc9lClsmvRLvxp4gTSbjxRqGk6GdMvIlWWOK53XrKF6MvQkLgkeleD+G0um8TWl5poS1Zrtfs4J3bdzYAPqMHFerOtGor0meNToOk1GqtD7P+G3jPXb3xBNoHiI6TNP5LTQz6cX2jBXKMG6HDgg55xXopmwetfP8msal8Nhb654g04TxzzfYo0hmG8J8ztKOMEcIOozn8K9H8HeOtD8W20k2j3RlMO3zo3Qo8ZYEjIPrg8jI4NZ0HJ07yLxkaarNUtj0SCTPNZGoyhdQk5GSAKhGqLDbySnDeXGz4zjOBmvN7HxhqV34ktxeXFuy3ZKtAkJXyuCRhu/TvSqVIxaT6k0qM6kZSS2IPjZcCFbGbd8reYp/DH+NeR6l4rS88cJ4bgjjtU+2eSby4bKg7cA7VGQMnGe3WvQvjlcSXCaRawKxd5pEVcclmKgfrXkXjvwtfeFPEMGtX6rJFeySEIsvzK5jODxjGCQfw61lJw5uSXU3pUqzj7Smtif4nw6podvoWrLfRXdvqVmGWVMsigY2qGPJO0gnjuKzPCOoRy2hknvIVklnIVXcA8Ac49K9e+IPh3T/FHgXwRoqarDa2MFl5zXnkGWViESMIAMYHBB/wB0V53oGgpoUmp6Oyx3cSyJLDdGLYzoQR908qQVNOLhGSpjqUqsoutLZnM+JNYnh1qVbK4jdCqncgBGcYI7+lVh4i1XCo0iMmQDxg4rpte0t13aqdEuWs3O0XAjIiyOOvTGeK6bUfBfhuHwJFqsa332/wApHbMeYXLHkDuAPXpWcsTFOyHHCVJK9thH1/TY7VjJeJEu3q/y9veoR4mtbe582DVX+wQ3zSJMkqlR85y4QDcyhcn0449K8i8VQ7vEP2GCMIFRQMnjkZz+tXmjvLHQZbUQzSwTo6LNIh8skHJ8s/TqKicIzsm9TXD1Z01JqN1Y+obP4iaF/wAI7PfaReDWJhjyrSyYNPIzN8qhDyDyOvSqPjX4hXWv/CTxRY3mj6j4T1S2shiO+cKJo2bny343EgFdvXnHNeB/APRdT1LxzFeWsEbW1ov+kO7lWVWB+5jndwcGtj9oebUbvxDpuntbPNOymRGSRpS5LlFRVPIxtxjHJ+tW6z9qqaIjhV7B1m+p1v7M3irSdG1PVTfapbWNrPFDHGjKyiSUE88DAwOucdRX03/akax5DBhjII5r4J1u0uvD95cafqOnz6VOUR/sjLnarAcgnJByD9DxX0H8HfGL654CtXmMq3NmgtZvMOSxRRhvxGDXTQf2exyYlaqfck8RfELVb/Wk8P2NnK2uXUrrHHdHbFGo6uTz8uOw56c1yWs+J5LmW40e4t4otdjdLZGRvNiG4cXCsAPlAyx7grXP+J9W8Qf8LlTUrTTmeC3i8hd3CsjDJYH1yf0p9tY+JvEXjvWtYi00yxWVusMsbEKMbcgZbGSeeMd65J1OWrZvQ7oYZuhzJanT2d5p3he0jsJLyF7fYyg5wAFXG4n1OScj3rzk6xH4g8U6PealHFexLfJtjZ8/u9wJAHbIHNcrq1++oXX2eNHdpnwELEsxJwAfx7V1eveHdN8KJqE9zqlhJqSxCOy0+CYu9rvC/vH7AhS2OeCQfSteVu3Y5ozUL33E+N7aa2uWWj28bxfYbFZrmV3LyvNKobaSegA24HbJrhfCt9/Z2uW9wqxMfmjAlUMvzAryDx37/WtXV76a8spLy9Pn3kj/ALyZ2GXJ4yfeuXhnkjkXuEYsARkZ+n5flVQkuiIrQk17z1Z6J4IbUfEXxHnvbfT11h44m2RM4iARRtXGMAcDAAx1rR+ON1drbW6ah4b/ALNvZ2YsZpRI+Bt5XB4zgDoO/rUPwEkjtdS1P7TbvzDHslViDG2TtzjnBJHPT86tftGXay6hpKC0kG+F5vtLuWEhLFSBnsCtc0ouWJ1R6NJRhgt9RfHGs+Hbj4H6BoOh3lrcXsM0P2mOIgTMyq+cpnJ5Y84rpPgAdTXww2n3WmzhI7t1gzbBvMDAFkHfPP5MK8W8HBm1vzFHzAYGBySTX1Faa0PBvwx09I5DBqFxbsETJDeY5y749eQP+Aiu2WF9vCzZ59DFvC1OZK5xXjzw7D43+JNtpdzJfLYaTZ+Xc/ZMMWneRj5aE/KCAOT/ALNa+iaLb6FHE2k28880saxW8Fy29gqj5dxBxgA8gcdMda4u1nmsr77bG/75G3gtzk9ec13vw/1K31C3ub3Vr/Uo9amlKwRDCLFASGVixUq2SM5x2xVVcArRjfQn+0JxnKVtZfgcZ4m+HdrZeI7fV7PUbmPY6G7gulMcgUgDzIsj7oJHHbsa4/46vb/8Jda2+n3Ms9olnH5KM7OIQSfkBPbG047ZxXtWprbzaVqEd1rlo9u1qUaR0RZZMkZ3YKlf4TgA4wOM15xr/wAPPFnizXJJ4p7E29tEqRXU8wRVQdBgDPvz6daiso0mlsVQpyrJySuzxvzSHWXJBB4IpJZpJiXmkZ3IxljmtDxRptvo+s3Gm2+pQajHbtt+0Qj5HOOcevOeaozBGZVRcYUKSO59ai99Qaa909Z0t47jwtZQNJJHG8I8whfm2Ku47T74689vTFcv431CW50KyjeRyruGjVj0ULjH6ipG1O4j8NHSrS1aS4jIhgkjyxORljj6A/nVnU7VtW06wtdbuRo62iGSNpkwAG2hlxwSflyAB1z7158E51FKS22PoMXVjCh7Km7trX/Ip/CTT9Z1Lxha2eh7FunU75nQssEfG5zg9uPqSBX1at/ovhXSVs/tW8xAs6qQZHc8s7Y4BJyTXzx4NvNG8PiWfQGu5riVfKa5nOzzFznCoOgJHc17D4PurLWo20+VbbRzKvlunl+bLOD1xI/ygH0wTz7V1VZXd0jwoX5bN6G23iLWL5JTa29ppUMbBWn1GXawLAEYT1III/r1rHvIrzWLbzlbVdbiZdwmYi0tPooY7n69hg+tdTpvhzSbXUmht4DI/El7dzsZZ5GIwql2yRkDJxjjaOhqD4qa/b+FdLs7psTCd2t4rZfl3Pt3A5wcABSPT5h7UqajzK7FK9tD4sukK6lcjbtxM/Hp8xqRKfNmW+nkK43ys2PTJNTLHxX1lKOh4eIkkQHpRUskeKK1scqmrFaBasAcU23TirPl8UU1oXXkrn0d8HL3TF8AWtrcTW7NJamNrcOu5ywIxjtn1NdN8J76DR/D9z4Y1S9t2/sO8e1jlLglYc74SfUbGHzDj5TnGATm/AOxt28IaawtYSzQgsSgy3Pet3WYrzw/8XtOuoYIk07XbYW115UBchog5RiFHynLgbu44PTNfLY7Sq7nu4XWmjfl8TeGYyo/t7TpHcZjjS5Qu/pgZrg/iBYaRb+Gp9Sm1K1Fnd3LfaVSZZI4ppMnCnOB7j1571659iVsnyIyT1JUc1y3jrwBofiSwlj1DR7V2cD98pMcmR05XBOPfNcXImdKm46o+XvDXjvS9D0XXfDN/HPd2eoRNGJIMYikGdkgDY3c7eMjGO9ch4g146npsdtNGzyKAPMkYswx2Gegr0vx18K7Xwsramtve6lbq4zDyJFHqHUEcf7QH1ryXXbhLvUZ7iO2S2Rm+WJTkLjj8629nG6YueWt+ozwySmr7eCrI2Qe/eukvo5JENs74jkOGz3PY1yFpcGzvorrZv8ALz8ucZBHrXX6TqVrqMiw3FrtV0B3bzlfpWlSyV2RT5uZKJm2loGtbqIEsY3+XP8AOpJtK0+Twtb6lp1xO96HK30LEBVIzjaByR3yfU8cVBBqDwXt1GIQy4JwWwSP/wBVZ8KzTMTHER50nyLnqfSqjK/ULcvxIqyfMwOcCren39xbQ3FnDJtiu1VZl/vYOR/n3NO1rRdQ0ifZfRCJnzhQwbb7EjiqSk4GO3NaRalr0MveiyxOrGUCNGY4yQozgCuq+H11dSxXa2Z8y9sbaSaKPj99b/8ALdCSegXLDAJ5J7ccvFeXNncw39lM0M8bbkdTyDXZeFfEGi6rrdmuvaPbQXpcBNStH8jBIIzIv3SPU8frWtWXvarQz5IyR9OReJ7e+8HeGPGT7mtrqMW1/nj91J8rn/gMgB9QN3qa+T9YU2N3LC+VaKZo2U9iGIxX0h4GttPm+H118O7vUrTULm3WTyXt3UMqOS4DoD8vX6HIxXzZr2n30mp3VjI3nX0dw0bAcmRs9sdz/WvC4Yoyw1avBq3b0v8A8E6sfHnhCTLeg67qGk6nHJpsjq82InRf4wxxjH48VvfHLVYZPjReavaqiPG1pcNtIO2VYkZlODgndkHntXLax4a13SLRJr+wmVAp8xkUkQsDgq5/hbpx7461hz3Elw7SSNukOATgDOAAP0Ar6TEOFeF4s5aFN4WpzOOp6p8X/iHH4qjsLDSpLmNo2W4kkkUoWk/h2j2ODkZ9q6L4teILDXPBVp4gljmDaxpMlvMpZ8RXMMqMuBkgfMCD7HOa8V025hdore8dhFkiNwT+7JGPy5/D+erbag83gy/0m4kfzbK6WdI2b5cNlJDgnrnZ09ea5qNJUrxWzKq4ueIl+8XvL7rFS0h1bT/Dk001hOtrcTRXNtI4O0tGSCQOmCrHJ9hXpnw/8WWbXei+H7K3BNxKImgkA8rnkDJ75AxWppNzD/wg5sJL21mtZbURRvHC0jkFPlwpxtG3+93zXjGl3n2DXba4hnYG3u0aOUHBG1xhh6HjNcdCq6zal6HqVk8ElKm731PZPi9De2+h22qNaxw2cOoPA5KBHEu05UAE4Awc89RXd/Cf4ueFrL4bQabrOsJbXOnxMsyzg/OrOxUIOr8YGBVDw/qjakb/AMPXVtptykWo3MxMsAEcgaQksNwwDljjrwa8R+NunWWl+L9ljBb2wkiDSRQfcVhxxjjpjOO9bKNOlU9kjlqOviIe3mtGei+NGvb/AOHOo3+lyxQ6VNZm4tnYortCZQuNo5Dgnaf8K8p+HZK+NPD8TsqqdSthnqP9Yvar2i+Ink+H95ojTsDbwThYxHkPE7xPyccYdc9cc/nnfC6GO/8AiFpEM7EIJxIDk4UqMgnHYEAmtFThQjJoxdariZqMulke0/tOX8zeGvD5nk3OZriPGMf6tUGce5ZvyFcx+zPdn+39WVryWKGS2j8xUbnCk/N6DjvXW/GbwrHfeFDc3OqT38sEhnWRI2AhX+M88HIHI68A9q8/+F1vYaX4oVLS+ngMkEqmR8OGwhYKy8A5xj8awoudbDtRVmjpdGGGxEVVeh614z+Jlt4RaKxmtLy7N45jt3mkVVCnALOwJO0bs5Ayfauc8V3WqeBdStNYntbfVbaGaJVS3kIkm8xJNjAc4ICnIxXKfF/TNPvNft5Lm8uZ5DYQuXVTEsZYFtqqegAKg55yDUmj+IbrxV8R7SykvLqK3kjXzlX5g7RIQGOAdpYue3G84olh5RpKc1sOOIUq8qVF6S0Oi1bxlB4n1nRpLfT7uJ/OMTWl1GAzbuD0Jz7fhWN8WrGXUotK8mFbO2mu3DXc0TqV6ZAXrhck8enFaHxFXStD8YaF5Cra25YO9ssRDgBsGTkZyeePUVga/M8PgK0hntSJku5rhbiNAokRyx+ZR0YZA9McVzpqTVST1Oi9TD3owV11Z6boF5eeJtE/s/Q7C2ij0m7kt7ZYsgXFsnymQA4K7tyNjPetfTPhNdXi6jqSaiIdUlMQlimJMTkJnAPJXG7HccZ7151+zNdXlxf6xcWbBLmz2TQmQ/KcoysjeikbfxUHtivpPwoz2mkW9vJ80jndK5IJd2OXc49Tk/jXRUil+8e5x+2nJex+ync8m8TyP/whV5oFxb3xeOHy5LOC3zOxxkonqeMj2ryDX/HFnDpNlFapP9nYGGa1kjVZbRkA3J6nrX0RbX1sPiJqnnXEcC2U7z3VxJgGOBPmIBxnB3IOvTcPSvP/ANom/wDC/ij4f3mpjw9cWWqxBJbLUrq0EbXEYcblDA85XnDYOBkdK5fYqnJcz31N1j5YiD9mtFozxfSfAvi3xxqk2s6FprtpskpVbqeQRx4AGV65OMY4Brs/GHhzWde0QWGgWfy6T87QmTZt4xsUE4ODuJPFWf2efFS6Z8O/EVrnM9kz3MK9SdyAfoVrf8dXAsfC2n6npkMVvPuTfPA7f6RG6nPBHJx1/rTry5JxNsJBypTscV8JdJ17RL64bUrGW3SeJduGYuoU91Q5x82OfyrK+NUGqw+JEmn0+S2s0jCxHBDRlvmwxJJVuQQO2RXTapqkkiabcW9xGsn26LMZGS4zuzxyACq5xzzXcadptl4hsb2TVLoGaRjkz/dmX7ztnvxnntSlONN+1e4Q56tL2EVp3Of8TeIn8Q/DXwVraqJNWmu2sJrlVjJWTBjcOcbvnGxsAjOTng4rzj4O6tNZeKpLFGfybm1dWXOAGXDA4/MfjXU+LdJbwv8ADiO3s78va2niV57OUAZCyRgA8/xKV7+gPeuh0nwzoVh4UjMVnfpqbQnDRSKBI5DEPyegwc/Toa7JV4wjGXc46eDqVZSjfYz/ABPqTW3hXVLlZNkyRHyn7o3Y/nitDwcuvaX4STUdbgjuYtZh/tC2uJEG5uFyXXbgHIUjB7dOlcB4pv3TRmAHmStPFH5bLuVz5gOCvcHpivoLxbqHhHw5oGh3XiuQxafYQwJDaWaZaeUAny1HGUBBY9OgFczpc6b6no4nFeylTt/KfLs1zP4f8b2et3dlHJLaXQnkiAwjOr5OD9f1FV9Chu/FfjzybVTK17fGZvN/ubyx3Y7Yr3e+vfCvj65t7TUNMZdPvHaYzLB5UypndsHbcepYZ4B5q9P4O8B+GNZguvD7HTTdWyxoUkkuRIuclm5JBOO2Bx04q6FXXl6nDiaP2lqjx3xl4XXQp7vWBJ9rUFmggYgiMyHaHY9xuY4HfGe1cU2k6hZwG6mh2hSFPque5r0b4z3kcfh6DTbdhMJrzznnxtaQgHDYPIHPQ9MY7V6DJa+Hta+E9tezwwyx2tgpSSKERksuCRuyTnqCM+pqq9R0bWQYPDvEc3M9UeM/DTX5dC1W/khlMct1YSWyEIGwzOhzyCOApPTtxXR/tJ6kLzxvaQ7vlt9OiwgUKED/ADKMDodmwkf3ia89R4bLVY7xebYTEhc84B5B/lTfFOr3Gua7e6vc5D3UpfGchF6Ko9gAB+FdUZKUbo5JxcZct9ESeGboWet21zHFGdkqMVYcNhgea9K8WeJZNf1lruUlbeIbYYz2Udz7k5NeXeHgzavCOuDuIzjpz/Sup1S4VYmWMgt9K7sP8NzCpuXtK1Br6S8ZSCA+wA9sD/65r0DwjM8lvauL2/a8RTLhGUPKoUD5Y8LlckEAgjIJ6c15l4fs0Szi8wuZbiYbRgnIJ7Ad/wAK9PtdQuLGyhOn6lLKZFYJ+4WQq2/AR8AH7rfxAcL6cG51LRuyFByfKibxTeC08F6ol2IZ7rWLjYnnnFyiEgHI7jCMfbK8V5Zq/ibXtLh/sNL6VtKnTa6EfNtPBUN1xz0rt/ENpatq+661KK3srZF2wSSF5AxHzEA8hcjjPA5xwK5LxH4kttNUT6FaRiULtW+uIvMcc87AflH4ZrxatX2tW6Wh6tNKjQ5b6nNDwpqVyn26+a30m0GMz3TbNw9VXqScZp8Vv4SsgzD7frsqnk4+z2+eOpPJHX/61c/qOpXmpXjXV7cz3U5OTJO+4/gOgqNTLPIkW4szkKuT78D2puLe7Oa6PTLOx8SXPhptY0+3sNJ0oRvIHtMNKVUHJy3zHoR615zNPNcM0s0skrt8xLuWOfXJrtdF/tyzafw9ayBEvbd1eJ5QibcYJGeh5/Gk8EfDy71/UpbZ72OEW5USYUtnJ5A7ZwD+lEOSD1KlzTR698I08N6x4KsNFB8q9hgxLDNj96Tksy+oJPTtV+68NyaPpjSR5lhiyNrH5mwcDB9Txj61gt4Tl0DmFXeFSNpGdyY9DVrwFqVzPr1xfeINRu7+0gkeK2USkpHzkMyd8DGD+NYyfVFpW3Om8HeI9T0lPIvFN4rNvmQ8SRseuCeoAAH0ArE+OBsvEmhaTrK3Q+0+d9ltLJeXEsrKQTyMEKp3dRgDHrXX63Y6XNY/2h9ojjhUbvP3AAD3NeS6ref2l4ytzZtNPFp0DTLJbgD94/yozE8AgbiPSilZyQT0R5GYSt5LGTkrIwOPY1eig4HGaiRWa8mLct5jZ+ua2LWHKivtaEfdR8pi5u5kzwEDpRWtc29FbOJyKo7HP2sfSrvlfL702xjzitPyfkzippx0Nq83zH0x+z15a+ENM354iHQ+9evyyWzJ80LNk524XivFvgOZx4X09UQHEfdfevYLZnx+8iJOeuMcV8tjk/as+kwv8NEguVyD9klUem5MfzpftFlcfJJCw9G4OPy5psqI8J/cPgduhqmbdQD5EgXHZq40rHQx97pMc0TPCUlH8POefrXk/wASPhRpOtWk9wujwDUEG6KaJAu9vQ4IBHHevVXlngAaVCMfxD/EVbt7xnwXCkehHNPQGfIsfwZ1ePS7e+sY5Ib6PmSG4OHVwSDtI42nrzz05rjL/wAK+INMvS+oaXMjZ/h7/j0P4GvvGbTrG5j3KvlMepXH/wCqsbVfC6TwspijnRgeMdfz4NPl0sCk07nwTeSW9veyF42EjMPlIwVPRgQfY1UjjnjneRSwELfKR2x0r6h8c/A3QdXlmuLdbjTbtyWd0Pys2OpU8enTFeT6/wDB/wAVaFHNNb3SXkaKTmNCWYDtt7/55pRp8ppOtznnet61NqEENvMpWNOcg8s2OtZsO104p99BPDM8NxDJBMp5jkQqy/geagjVreUK4GG5yCDW8FGOi2OeTctye2jaWZLSMZklYKi5xlicAVe17QNS0QIl8iIzqCQkgJTPY+9RQXcMdrcW88SuGUtE23lXxxg9aguLy6vIk+1SySMgIUueQP8AIp803Ll6IqPIoNvck8Ma9qXh/V01LSbgw3Uasob+8pHKn1Brd1jxtqUmuC+guraZoLpbm0mMGySFgwYYbrxjo2R19sYPhzSn1fWI7KO4itmb/lpKcKKdq2izWN6bZZEkXIAkH3W5xke1Y80Yz8y0pyhbodpqGvaH4qdX8RXmrafdMdxkj2yWwY9WEYxjPtWVeeB9U+yy3uhXFt4gsk5aWxJMiD/aiPzD9awY4pLW6+yzZOOBmtDwxcf2X4ptLgQtLuJTC3DwkZBGdyEEEdR2yOQRkV0qP7vmpvTsZzk3O09zIVfLQmTIdGx5ZXnPfPtVq/vlvdbu7yOKKKO5LFo1TaqggdAOnPNepal4w8Nz6jpt5q/g24nkt5VkN0LsPMQuDjcqJ5n/AAL865v4rHwnfXy6t4UmtUSdt11AAyuJGGflB/hHfHc1n7V8yi0V7H3HK/yMrw34khsQ1pqVnFewiPZayvndbN24H305OUP4ehl8eeF0stNsfE+ieZLoWpJwTgtbTDh42x23dD0wQK5Js5ZsHaMAnsM11fhbX9STwprXhxrWe+0yeLzcKCRbyD+L2U45+maqPLfXQTcpRsldna+DfiFBaeJmDeXDFeQQ8DAi8zy1DAk9Oe/qOfWsb42S3l/r6XV5ayRxLG0KeYwLRuGJKkqSM8gjnkEV588icKV4rr9D1xdU8K3fhXUW3bIzNp8ruPkkU5CDPTcCw49eneonFSqe0e5o8TUjQ9j0OMs7qa3S5jjCn7RCYXz/AHSytx7/ACirnhzUrjQtcstXtnImtpQ4A7juv4jI/GsxDiQmpS2fyqviVmZRbi7o+smubbxZphhvFdNOutrSv9r2b8/w5XJA55HfPXBrg/iX4b8N+F3+12syqsjtaSQQuWCO8bFSMknghR/wLtVb4KeJGu7Wy0OGMTas8hjSPAzJEkbEHkdduFxkZwvGeao/tDz6xNbaU0wZbGeWcxggLvZCoPAJ6FiMk9Qa41GpRrqMPhZ6FSrSxOHcqvx7E3jrUNP1e18HR27SeW1i9vK5GHYRyuoY9cEj/OKdo1vZ6XqFvPp91FpcAUi6meFpjMSPlVtp3bdwU/L7VwUWqTTw6VNNJvkhSVSSeQMqef8Ax761oprMd1pUSLcKknnL9/gKAfWt8RUd0lsjkowSlo9TpfEOqaatkmo3c4+35JmaXczhhuwAT1X0x+nNUvELapdeHL23t9AvEaxtEnu2dCDBE2395k8Ybcp4/pxg+PZkexjRWt16fu4mLZ65bOOv+Ne0eEPGl1rH7PviMTXPnXVto0sNwGGcKFESqeABgEEY9+tc0IKpaTOqrUlQco9zlf2dBa22k6zDqvlG3vyQ4ZwvyhTjJzxk1714e1yyn0vTHtV2wwv9kIByq7VKjnPoMV8a+GtP+3pLI2pS2SIuD5QOXx64I4r2b4CahJp+gXOjXcjuLqeR7SRjkAjvzzjIz+db1ppx5F0OSFOS999Tc+KHiXR9LvPGdrfX9q11q1pFBb243GQqEO7OBgZxnr6Z61zPxW8T6LrHwrjs7U/aVlaJLdUlY+U45JwR0AUgfXFENvp918SvEd94gsoluEKQ2q3VuZEMe0/vEyQDz1PPHTBrzvU7zTtNvbzw/a25aziu3aK6yV80kHCrnOFHPc5rirS56mnQ9HDJUKDvtL9TkvDWsXGi3kjRxrJHMhimjbPKnr07ivRPEnjPQ5fDdxDZLdfbLeNYI4ZlXywXUgleTkAKT07irPwo8B6P4o1fVrvXfPltYXEYjt32sshGfmI7YH61wvxQ0OPw34su9LtklS0BEsAlP7wKwGA3uOla3p1ZJPdGDhXoU3KL916FrwxrEMmnCG6kl+1Qyj7LsCkZONxfPIGBxjuORXrPgrx4xuotBt9P2OsHy7ZmAd0TkkdsjJPY1498PFso73T59SsZJYpNSiAbacOg4ZR2PLDP0r1r41XWi2IsNS0i3jsNYmmZftMSruMYQr/Dxn5h154FY4hpzSR6OCTjRcnqzlPjv4c1LTbzTdQuL15VvoVa4i3/ACxSlm6D0I6fQ1vWcuptqN74ZjjgFpZQZkuGOZo12EkBj27Z9+KrXWqw+MdD1zUtetpUuNJtlhgQsQqOyKucdeNuRnu5pIb1rbwp4y8R3Do0uqxy+UqsS8SszRqDnjryMds162AoxqQ5Zq7ieHjatelNSg7cx554Cn1CbXrER20uow286XD22CxYqRjHvnpXYfFjUbnxf4y0fQrdZrZxuMkc2VMLsAGLqehVI8k9Md6s/s72V5Z6hd301rPao8a+XcFipYbl429ccdcd6yvijb3knjDWdesbS4MAtmgE5l8xnJAjdsdR8pYEH0J4rh+sxdVw6HpPLqzw6qcrb/Q3rX4lWt/4p8FWul2n9l2mjAWzvLMBHcL5QTc3Hyk/NyScBh711Px18UtpMulxLeW8MsRKy2COHlVTkbmI6YxjHGePSvC/As1nH4u0e5vlLWsN3HLKoUNuVDuIweOcY/Go/FmrSax4gvdSmbc88zOSO5LEk/iST+NdHsVzKSZ5axjinRtuW/GOvLrDwCIfLHktkY5NaPh/WItL+G+p24jLz3VyEXLHCj5c+2cA/wCRXFBhvPvV1rsLo62SgljOZnOeMbcAfzP41coqStInnqQacH/wxWZywPJ/Oms2U29Kn0uxvtUuVtNNtZbu4c/LHEu4/wD1q6L/AIRXTdJw3inW47aYEbrGx2zz49znav60c6joVytu7Of0ebytWgyGJJKgKpJ5GOgr0S28OxwyW114kvbbSrJ5FyJ5MSSL3wo5HHc4rm5vF1vpavB4R0qLSVxtN3Kwmu3/AOBHhfoK5q4u7i6me4uZpJpm5aSVizH8TVRqVOXl2E1FO7PatW8UeCZ9bSPQ9De5NnAyrPbbvLY4GfkyC2P7xx+NOOqa3qv7uwaCyjE6xm1kj2XMg6/Kv3eMkct9a8s8KeKpdIDRpZ+c0vysxkIBGSemOvbPpniu5utT1KVtNM99HAb5nkaWdMmJsckbe2G64zk+wNOMqNOKUnqVJVqrc4rQo6bb2+pa7q0ixmV4iZMyEP8AdXkk9OoPA9a5G4smuIvOW3uLmdnyEViRk+2f5V3HhqwNvcarp5uI7gyLGpliBy4ySTnPTPJP+1WhHpEVg7SYwQPy9/wrkvq5I6J/BGJ5Dd6Ze2kS3FxbPFHIxC5HcdsVqeCbdH1yzu7iDzbe3uEkkGMkgc4A754/Kunk0u9vry30lpo1eeUZWU7JAjAsr7T0UrgjnncK6q28HxeGbMzapfWiy78wlSQzj/dJJJ9hTVRvdGcqaXUb410eG51LRruxuEaXVZRboka7VRRlmOTyeCR25xx2rV8O6PeeH9RZFllUht4uMYyx9uhGAKx/D7alqvjPzdN0drmSxgZAkhKCF3YfMOpDYT0HXB4xXq9h4DvNZhUa/q11Pu+9boohjX2IXlvxY/SkK9igPFum34Ol38wWcfK4t0Mj3HH3UC8rnuTgeh9K8/hvWr69E+k6bFpO0YVpn3OQOACiHaBgnGWP0r0TRfAOiaTb+TZadG3f5wCM/TpXQ2+klQC+2MD0/wAaFS1D2mh5z4Y+HMEd/Hfa3dS6hcLl/Kmw8W7jkKRtXoOQufen+A/BupaCuuatrMcUd9qNy8ipFOZI4oyxIUZA6ZwD6ccdK9TFukPzJEGf1P8A9f8AoKyNeNxLaMWlEY5wiDA6dCTz+WK1hBKaIlJ8rPiRRu1Gf3mf+Zreso8qKxYRm/l/66t/M10mnx/KOK+xo7I+VxT1IbmLgUVeu4uBRXQ0cSZy+mR7q2Rb/u+lUdGjyBXRJDmKsoLQ3rbnvf7Pw2+GrAeif1Ne0r0FeJ/A25gt9CtFkkC4U9e3Jr2BdTsdgb7QhGPWvmcY17Vn02F/houkZ6jiq89nbTg+ZGMnqRxUsMySqWRsgHHSnnBrk0Z0GTd6VKzBopeMglScZ/zx+VU5YZoV/wBIt9xAHzLwff6/pXSZpDhhjAIqXBDuzn4ZQpHlzAckBX+U8fpVhbqSM4dSv0q/PYW8ucoAetZ82nXMKFbVww2gBG5HHt9KnlaCw55kuE2NsbJ7rWffaPbXdx5cf7sAbiDyGPYfzqRso5E8LRfNtDL09uD/AI1JBIxJWORZR3Xv+XWlcR5x8Uvhc/iPSnht4oEucHbMQcEEdDgZx0ry7xX8BIzZJ/YdxHZ3CYJSVTIhOOmeoHvgmvqIXPloGZjGByQeR+tKVt71Mz26HPRxwT+HWrVkwZ+ffi/wD4r8PiSTUdJmaEEgz26+ZGB6/Lyv4iuWHzY5PTB5yOK/Rm/8O2syHyCM+jCvMPHPwc8N6yzzXekC2uGPFzbfI2fXI4P40+azEkfGSTy2tyssLFJB0I4IrctLiS/sL1pmMlwiq0ZPYZzx+NeleL/gTrlkXk0LUIdQjQcRXIEbj2DDg/jivPF0/UtC1FrfU7CS2YjypIjgnkdetRUjfU2oytKwl55c8sd63CvCG9fmHUfnVaJgt3atOjRjzAVOOCO3PeopZJ/LNqrK0aOzgheeetMjvJZls7E4Ma3KuD3wT0/n+db026dP1M6lpVPQ6/Vt0bWxlPyh8n6EEf4Vwk+5drZ7lSPoa7nWWFxpbbecQqw/Dn+lYWnWel3NpeSXTTmVXJQR/dAPc1EpKK1NHG7sjL0/VNQ01Zlsbye3E67JRGxG8ela/gfxBa6Lc3Eeox3j2F1HsmFoyiReoDDdwcZPFc6y7Sy7g2GIDeo9ajZgo5IpSipKzIjJwd0dpd+DbfU0M3gvWYtbQLu+xyjyLxBjONjcP/wE846Vy7reaXfhJoprS7gcEpIhR1YeoPIqpbyOpEiSMkiN8rK2CPQ5Fdhp/jHVNQCaf4g0228S2q4wbwETRr/szLhh+JNQudeYe6zc8BfDFNd8NPrl5rSWYZGaK1WEvK/OAceh9u3Nef6zp11o+rzafeIEmhbBXP4j9K+hPg9qRn0e80rS7ec2lhIjwJcXSCVFfjZu4DKG744BGa8t+LGhyR/ELWVe6D3IuCJuPk8wcMFP90EEA98VNFVud8y0N69TDeyiqb94PgRc+V8WNAXznj8658pSozlyDsB9t4XPtW38VLuW+8D2M1zaxW0lrrV1aoqDBALPMwI+sqjPcAV5rpl3caNrdreR4M9nOky7W6lSCBn8K6/4l3UB8JeFreHVDfvJHPdyMIWRUL+WgXJA3EeWQT/OuxXszzZ07zTOHtptsxzkggjFWre4FvcwzLGkixOH2OMq2DnBB65rMhPIbirVqjTSiNepPGahOK1Z0WbaSPVviF4W03S/DOparZ72trkWM2neZjdFBJlipI6kHaMkZwBXB+GNdk0u112zDHZqWlyWh68MWRl/9Ax9Ca6DxJqMzeCIrP8AtHzIBsj8lpNzII+VX5uQASemK4GB8DnuamFSM4+6rDqU6kH+8d2dLolne2ugrqc9mzWU1w8EU685lVQxjPoSGGPX8DXVNfah4SktfDeq2a2N4ssV258z5o0k2yBGH8BwRkdq2vhhqmg2vgXQLTVVjlB8T/ablAziUW6LH9zby2W25X2HpmnftM3mg6o+ga1pOpx317LFNHqPBRllL+YMowDY+dlB6YUDtWUqUW7N6m1HFVItNRvb7jutQaHxr4ijurj7Nb6X9pNos8LhmmUsdrdwoLKRkc/MOBkVxPxx1ay0zwVovhWwtYCZN7zu8YbaoOVCseQeQSfcVz3wZvnm0rWNLkaQx743iVWORI2dpXHIwUBJ7AVt+MfhXr11a29wRcOsMJBuJCoiOeS2M55P8selcvJCE9S3KrVfMtrf5HPfA7URptzrdx9oMflWonEZGRJt3ZHUcnIHUZz+FcRruqXOuakdU1SZp/Mk/wBWHwUjB+6vZRg8fiaboGo3GnX0skCK7NBIkikfwj5j/wCg1mIclYh34reNNKbkZutOUVT6I+4vDfw10ZvCNtcaLFZX+nlFu9MV4cSQq6qzIrEc5YFug+9V6b4eaJ4vWxkvrW3ktIwLhAo+6Se4Hc45BryT4X/E/wAW+HYNC0+4uIrvREMVsyTKo2R5C5VxyCM5544r3zR/FOkw2msNbxyxR2t9cRO7qNjyKxJKkE/Lk+3OeBUQw9KrJyib1MViaMVFnkP7Uuj6L4Q8BB9DsRHPeXixXb4zvBy+XP0XaPQYAr5z8O+LI9P0qHSbmxSS2Fx58jDksc5GQeDjivbfjt4jtPFPgxPD0GpR3Ou3esQMbZCCQm5wD6Dgj8BXmGo2OlyeHFs5ntYWjJVJfKbfkHHXnOK0qVFQbiupphKdSs1VX2XpfvudzoPiOD7Za6nFiaHcPMXHDoevX2NS640d9rN5DabGiuLkrHjhSHbjPoMHmuQ8NWF1NdadoelFZTc7IY/M5BYnGePrn6V6X4w8PtoXirTfD+k7LjVYo4J5Z2cn93Egy5A4BkIPBBwoT1JryKOCnWk+XZan6Nj83o4Nx5178420/M888b+ALvwfpsurRwWIgKmGNraUswDoVOQevG7n8a8oghuLm5jt7eKSeZyAkcalmY+wHWvpHxnd6h4kitvBdnZyz3d42+4ihVI3dQpKx5OcE468cdODXjd74y1LR1m03w/pMPhkKzQzPHGWumYcMrStyDkcgdK9emqsILmW+x+a42nTVV8j9SS1+H81iqXXi/U7bQYmAZbVv3l3IvtGv3f+BEY9KyvFn/COwX0f/COpctAy4lW4dWyOPQfKT7E4rF+0TXDySSzSSzTvl5JHJZj3JJ60oRJJ0jVwikhQzA9PU4q4wb1kzm5ktEjofF/jbVdduN0ZOnWaxhBa2rmNCB3bGMn9K5mP5lJHGac8L/aGC5eBH2mTHynnFa+r2ulQJbtaGWN3bEqTHgD19qE4waSQS5p3k2YTKy5U4yas2VpNcIWSNjEv336AD8e/tUF28bXL+Wdy549wO9a3hm1bVLpdHN41qk7Z3hC3OOAf8+lU5NLQlJX1HaTpjLeWoUiSS4l2IMdFB5b/AD6V2Hiy2kn020ure4BQzraxHqMbsHA6cYz+Fc9o9nq1hrs0OmaVdTzxxGPfPEwKA9X2/wAP0Ndf4T0bX18S6RpCxrFKpa5HmLvwCrLux93n5s8n7o/HmcLyuzrVaKp8qNKy0JtJ1VLuyndoooT5ssj/ACs3GfbHFbE01r4ntXtNOhuppChDtbgYJPH32wu3vxknHSu90f4U6bvF5qjyXjFtxMrZUN7L91fwArutJ8M2NkoWysY07biOT+J5rRUnYxnV5noeCeHPhDrM10JL6+VUYDd3OPqR1+gH1r1Twd8PNH0VAq26zXIyBM65c57bjk/rXo1vpsa4Dgk9cDvV1lMCjyYYwM/Nk8kfT1rVQS3MnNs4L4e/DptBvdT1C7uILm71C4MzukOzYCSQoGTxz7V2rWcMDpJGpkOcPjkEfyFW1kQqOPNB6Fuf0qtcSAH99IFGcBepz9KnRbBuTBmX7uAPzpMyE7lB+pqtDJI3/HvCevBb6+lXE066uMNPIwHPHTj6U7NgVZZEH3pMt/s8/wD1qzde8+Wyfy4So29+TXVW+nW8QGV3H3qr4lVV0twqgDaelaU4LmRMnoz4Ith/p0vr5jZ/M11WmpkCuWs+dQlPrI38zXX6WPlFfXUVofK4nVslvI/lFFWLtRtFFdByJ2OV0Fcha6qKL9z+Fcv4f6LXY26/uKxgb1Nz2H4KW0EmkW4kTPB/nXrQtLIfu1iIOByQePevKfgscaZAPr/OvWpSAFY9uD9D/kV8tjnaqz6fCa0okGkOYp3tX4Pb6ir7kq3U1lXrGG9huh3+99Rwa05mBVXXkYrmj2N2tB4k9aerA96rbqUGqsK5b+tFVw+O5p4k/wAiiw7oe8auCGUEVQudItnO+MeWwOcir4b3FO3VLSYzn57W/h2q376Ne7fMSe2e9AuIwG3BocDOTyCP5j8q6GoJreGb76D64qXEZkrM5XcrLIo7qc/r2qVbrcPnGcdjSz6SuS0DYOMDnBH4jnvVOdbq3GZozIPfj9QP5il6isEum2NwASArEcsvGT/KuX1H4b6Nda02ryxmWR4DC8Zx5ciH+8pBz+ddRBcwjP7wxkdd4wPwNWiwX5gcEjqO/wDjVJiPAfHHwN8NX6zJp8T6PKzbgYANmf8AdPGOe2K8W8VfBnxdocwltIYtWgVgQ1udrjnuh/oTX3HK0ciKksaSqxAx0+p/nVOfRbFiQq7T/n1609Auz4PuYb20uJIby3li8obXXJyQR3B5xj+VczM4ilkiG5gDtDA9QK+7PE/gfTNUQR32nwXeT8pZMso747/lXzt4/wDhjo0UU99Y6k1rcwZDac675AAfugH5s45B5GMHpzVdB819Dx6/ijWYtC26JlDKfY//AF6pJG1xOI0KhsHG44FdJdeEPENvpq6g2mXUli+5lmjXfgAkfMASV6c5rnGHly70Y5VuPlx+fpUvYBgDRylG6g4Iz3rZ0JjHFNIRwMD3NYgJZtx6k8mtbTWJhnQcnAI59qqluKWx3vw91xtD8VWlx5myGVhFN3G0kfyODVHxtrh1fxJqer3B/eXE7ycDHf8ASo/h94d1bxNdxRWKqXEgC7nC7mHOBn8aj+JvhXVfCmpCHUZIn+0gyK0bggZJ+U+4raWJg7U76nHHL5RrPE9LW/4JyF8Q0/mL3qbT7PUNZuYNN063mupzuKRRKWPucD2H6VUkO6JSe1dx8BL6ztPHqrPfTWM9xE0VtPGqsQ5IOMMCMnHfjiuatUcYto9ChTjOcYyObvPC+taZfWlnqlnLYNdttia5Ro1689a6e48Ix6Xba24hkuX06GLbPJIIwHfa2/aD6HhffmvV/jPNbNZQ6ndQXU94su+Pz2BWHCcMF6KCwx7k15Vp8elah4juZr2QWiySS27x3GNjIyqoDMRhWB3EHsQMdKwo1HUg7m+LoqhUstSDSLu61vVEgmt0kjWCQuJFBDDYdx4GeBk57Yz2rO8beE28PwwXcMkz20zbNsqANG3PBIPPT07jqCDXYeFUsYbKA6hc2y21mxC3EjMYmOXw2wMCd2QQQVGfxrm/FOtSatpbWzZa3SZFDIfkBAxnB6ZA4HPTv1q4K1kjCVSVW8pGx8AFDeK3mga1N/bpvtUuiREeu4kjkHHT611n7TVwL/SrS8uEsI3W42Wht3LOy4+fdkDAyOPoK8/+Fa20HjzTkmkkiink+z+ZGRlWcYU88cNtzntmtT4uzpe/2T5jzvdBJWuI5GQqmJTGAAowD8jE+uRVzwk51VM3p42lDDuk9zgfD+q3OlTSTW5A3bd4OcMAc4/HkH2JHevqufULi68GyzXMd9awRWTXky3EhdYIygcEj+IY4UZ6kAV8u6RpiXvibTdLiYoL27hgJxu273C5x+Oa+pP2nvElvpPw2udEsSsTavqf2cqpHMEABbAHQZCDpjBPtWdahFySYYbFSpRkorc+ZNMtXEM9xawjUrm6gkSSCNDvt2Y/eAIO4e46c/jiy2s1tK0c6mOaM4ZCOVI7Gplu54Zke1Z1mDAoUzuB9q7e4+Gni+40o6utnDdK0P2m4lW5XMZPJVl7N3xVVKqjaMnoZwpuouaC1NP4dWo1250PTvKkjS6nCgysFjcI2ZCC3XAVuB9O9eiftJ+KNf8AC6y+GzbW4stStvtNveRKYpHLHD71HylwepGM5B4zXmfwi1to00/T3jtSttqhPmy/egjuoxCzL7A4Yk9CE969G/bdvLG6vvDlvbsTdWwuI5SQQAp8s/j16j0Ip0UoXsXXqe1UfJHiXw01KHTPFthcTHapkZS3HBZGUH82rqdV0bVNc1fxEvh7RlvLe32tNKIwWQsuSE5GDgk8AnjtXmkWbe4RnVZQpzgMQPzFetfBjxfp2nWmrfboYnvGZ7lpXDFnQqAy/L/ujrxXNiE1NVV6HfgsRF4d4V6Xd7/Im/ZevEtfHN1PdSq1vYWpeMyLkRMzqm4HPy8Mex/CtC+8dbfiF4r8TSu7yT77a3gGCpXJVCT6DYg45IY+prjvB/irTbLxtq91baaiWuquEhidsJEvmB8EYPXGPbPeux8K/Bfxnr/h069LNp2iaYy+eZryQ7yibiJAoB+XrySMjnnivRpKDoT6No86VWXtVzO6X5HVaV4e8W+BrMfEf7Zp898gFxdWxhLMsT48zr0IB5x0xwcV5n+0J4ntZ/GmsxeHJreXRtbWG/Y+UN6yOil19juGT3yT617vba5Z33gC+1COW1aB7CQRxy25UlimBn2Y+nJyO9fL/wASfBPi7wx4hay17RZrSSUBoWX5o5VAAyrjg+/cd682hOcm1LWx14xQilKD1ZylortIFQZJzipGVkfa3UcGpjbyWzLj76Nz7VHHHJNKsMKPJKx4CKWZvoK7E2eb0FW68vTHsx955t3PZR/if5Vf0nTYbm1aaeZY9zbYlJ5bHXA71tSfD/XbXRl1S8tfKiZkRUkOHZmOAAPXvjjpXvPwu+Dmm6Tax3GotPeXMyq7o+Ni8dAAP6mlYLnisHhu/wBZ8OC18NeH5JLiN1W5YMN7k55AJyBwOteh/D34H3n9nRz+IZfs07kloY33bR2BI7/ia+hNI8O2tqpgt4YoY05AVQOD69q24rCHHC7/APP5VSjZCucN4b8F2Gl2UNvb24kSPA3OoH4njGfwrcsfB+kweJJPETRub54FgyXJRUHZR2roUKqg6IwPKryQfTNNaTaxY4Xvub/GjQNR/kxKpVU4I6n/AOvSNgKAzZPtxnj86qyXsedkbNK+cYXgdPU/0pIo9SueIkEKE9upHvnkfpRe47FiSYIoJ2IvXk4/KoTcbmKwo0jevbP86vWmihTumkLHvnkmtSC1hhGI0FJIDBisb65JOWhRs5wcVoW2jW0ZDOu9uo9q1O1JuHbmmkgGRxRxjCKB+FOPH0prSAdWA+lQtPj7q/iaoVybP41j+KJANOkBbnaelXHlZvvE1keJW/4l0n+6a0pr3kTJ6HwvZf8AH9J/vt/Ouw0k/KK42yP+lv8A77fzrsdJ+6K+ro7Hy+J3Zfufuiii6PyiitzjvY5Tw8eFrsrY/uPwridBbpXZWrfuaxhsdFTc9m+DDf8AEth9if5163ncmCOCMGvHfg5Ko0yHPbOfzNerpdRbF5OCM9K+Ux8v3rPqcGv3UQvAZrGRed6fN+I6/pzU2k3Hn2ABPzJ8pphcLMGzlXGen5/p/KqGlM1nq81qxwjHj+Yrki+p0WNfdzg0u6mS8Oabu45ra5kThqdmqwb3pyt70wLAbjrThI1QBqcG96ALAlH0+lPDBumDVXdS7jSsO5b4+lNYZGCBVdZHHfP1qRJh3yDSHchudPtZ1IaMD6VmzaVcQ5a1mI+n9R0P61uBg3TB+lGR61PLcdzlj9pilEl3EThdvycYPXP+cfrU0F0rYCTZz0R+D+tdDIiMMOoNULzSrefPABPXilyvoMpxz7WywI4xjHH5U25jt7pNjxI4x7H/AD26Gq9xp+oWw/cylkH8J5H+fyqi188eRdW7IR0aM5z+H/1zQmS0Q3/hy2ljxaoigdFAxjPt1H615t4z+Feg6x5jX2jxedg4nhGxx75GD+derRXSSgeXMknGdpPP5VMzB1w5x/vDP/16tSTJasfIfiH4J3FpOZtLvvPhB/1UwwwHswGD+IHevNLnT7zRtWa0vLd4nGeT3XsR+VfdOo2dvcRMzQEM/R0+bj19f518n/tGW0dh8TWghkJX7DEQfruoTtqhq53fwBSSw8EX+pyWSAPd+ZZStJt3fKVbuMYKHg9cGvPvjxqthfeK0i0/diOINNzld7cnH+fSu5+GnjS1j+Eun6Wsd39ptdWhguFgC4eJWklH3hglgxXnPIHFeMeMtUuNX8U6nqV0YzLNcuT5f3QNxGF9vSsVh7VPa3NfrrlBUOXbqZABZWGCR1P0rqfhjJptp460e91ZUXTILkPdEoSNgByMDJ59q5IsQTz1r3n9mrRLBtFv9fuYrS5nErW6RzxeYIwE3Z9snnJ7ClWq+zjdo1wtB1pqKZW+Ius2V78JblrHy5kl13yGvVicecke8wou/kDarSH03KvXNeOJcrFLFJIvmKsiuyknDYOef8967b4u6t5Go6n4Zgm/0eLV2vGjjXbH5jQopIHbndx71wljbm8n8veEUdTWlJpxVkY1YyjOXM7nXX9wmqXcd9CsIs55zJ9lii2InULiPJ4ADVn+KYLaGdGtYTDHwPuFc9+/1/WtPwjpNjqGvQ6bcXT25uQY47oknypcfIxHcZ+XHoxqt4msVtobK5kuDM0vmCSIo6iIowUj5gCT3PHt2qvYTVRT6FKvT9k49TF0e7jhvYGk3+Wsys+w4OARnHviujt7Vtd8WWuiCRTksu8naXBJc5PPPJrjiw+0Fo1AGegr0Twj4in1X4wabfSCNxeFLMpFAsIORhQEXj72PetqlSSpu25zU6MJVYymegv8LrLwt4i0PxKk8ItLK5inkTe2SynO07j3OAMV55+0F4hbVvGqWccxeLT4FjKjoJX+aT69VGf9n2r0b4wX95pHhxLu4s/LLXkdvG0d00wCAlz3wpIUjnkjIr551e4mvdWub6blp5WkJ+przqDnJ80z0cXGlTly02P0P7VHrNjNC6xSrcxlHY4CncOT7V7r4u8TaJbeFppm0+ETsvmKsYAJnA2qXA6jnvx9a8GifBDc5BGMV6d8bNR0t4dJ0/SpJIyLcfardm3GM7VIDN3yef61rVw/tGpdicPiXRjJdzznQHVL9/PmMCtE5JC5DEfMF68AkCva/H1xpnjT4p6HFfTW8iJpIvCu75JJGw+w46jAPGeleE3DfJtFTaTeTWmq2d5C0rSxTIyhD8xwRwPr0q5/ByrczpVLSXNsd38dvDukaLqdhqGlzxeZqayTTW8IxHFjbjYOoBJP5VxOgiSS9EaXrWSSoy3Eik8RYJbgcnp0+ldJ8WvE2neJtehl0qG4jtbaER5uT+8Zz8zZ+h+X8M1yNushiuJUZAFjw2WGSCew6n8KijGbgk9xYqUXUbpmj4N0u41zxbpGjWi/vry8ihXjOMsMn8Bk/hX1t+1j4ztvDfgOz8D6fJi81YRxSRqxBjs1IDZP+1gL7jdXgH7K8TzfHTQdoyFFwzHbkAeQ/wCXJHPvWh+008cvx28Qym885baGI4kOAjCFcRjjoCQce5rphHmdjmmnytI9i+Bdh/wlp0iOS2C6b4fVJb04+Wa75aKHP8Xlgh29GCA85r1L42eH/wDhJPhlrVnFHG17HbtNZyOBmOVeQQT0yMj6E1jeDW0L4S/BTTf7Ub7KlrYi6u843yzuAzj3Ysdo+grz2x/ag0HUpH0/VvDN/ptpdAxpdGZZAgbI3MMDj6Zx71koqGhpFyaV+hwPhv4JRzSRz61qEsj8FooTtUt/vdfyxXr3hL4c6PpQVbHTYYPU7fmb655NdBpjqkEDJGqqwI8x2/I4HJz9R/WtWOVF7tICegG0E59B/XPSqELa6Na24A2K5ByQBk/l2/OtaMRwx7UVUAOfXNZcl9DDiOSRIzjhBycfQdKjXUppGC2tuxP95/8AD/E1PMNI2kcHJ+83qf8ADpUc+oQRHEk245xhOcfXtVaPT767UefIyrnOOg/L2rStNItoCCRuYcZxTSYzKaW8nuN1pCFQj7x+Yn3/AM9ufap4NDnnbzbyYs5OSCSR+Vb0UaJ8qKF+gp25VPXmnyhcrWum2sIACbiO7cmrqhR0AA9qYZMdcL7momnX3anYRY3Dp1+lI0m3qQtVGmc98ewqPvzTsK5aecZ+UZPqaieZ26tgelRZpCaYrjqaaM004oEKTWV4jP8AxLn+hrTJrJ8Sf8eEn+6aun8SJlsfDNkf9LY/7bfzrr9Kb5VrjbFv9Jb/AHj/ADrrtLbgV9VQ+E+axW5p3LfIKKjum+UUV0HGkjlNCbpXXWrfuq4rRW5FdZayfu654M6Kq1PZvhA3/Ettzx1OPc7jXqZeQElVJAPGTwf1ryv4ObW0e3Zn2j5vT+8a9YQwnBafIx0459f618lmC/fM+qwb/cxJYX8y2JwcxtkDHOP/ANRNUtc3RiG7jPzKdpPuOQfyrRjlg3jY6bm9D1qC5i823mtcDOPl+vVf8K5YnQy4ZBNbpMhyGUMKhZzjrWXpck11o11ZRzGKcIyxP/dLA4P4GvFfhb8Z9F0/wA0PjPxBPc61a3ksDh0Z5ZgWJQg/3eoycBcAfXaLM5RPezJz1p6S5NeBaD+0Jo91qF3FrumvpMML7EmScXG7JxghRz06rkVe+GnxDGp/EzxRpza6dTsJPLm03H3I0A+dFz/vDtzg1SkieVnuqvnvT91Y9lfpMCA3IPFaKSbhkVRJZDGnbqr76duoGS7qN3vUJaozJj+KgC0WKmnidx1ww96qLJkUpbigLl1bhf7xX68ipd/HT8RzWWW5oEhU5U4PscUrDUjSJ3D5Tuqld28EwIkjH1715n8QPiJcaB490O3W8hfRIxKNZSOPfKjEfu8YBPB5wPXmo/Gfxy8G+G2UC5utTbzBHMltEGEBxn5mYgDIOQAcnmo5lexfK7XOx1Dw7A7GSFmV+3OMVjXsWsafgCR5ozkfOMgf5+tc54t+LmhXHgHW7zw/rEVprVvYmWGC42iSKRh8gZHxz+YyRXWeFNd/tbwnpOoSTLLLc2cMkjYwGcoC3H1zT5UxNtbmSmsKwMTxmGReNoOQfp/hXyz+0Vqral8Spyr5W3to4RgDPQsfr97vX054wC/8JFaLb7Yw4VmAGMkN2968B+Pvh3R9PU6/pLi5nku3hvpmmyu91O1EXGPlCnJByOM9ah1EpcpcaLcHPoeceGru8s7TULmC4khijWN3VWxucN8h/A5NZ1zYXK6ZHqDtHsmdlUbvnJGCTj05rc0Pwh4kvvBd/wCKlt5IvDNpPHHeXJcDJLAfIp5cjcOnTNe0+IPh/wCGX+HCacBaQSWMcs0N6twGkfgHc3ADZGCR27VNeuocqRthsI6qlJHhvhDQ4NUtL69uG2/Z0zCGfajsOSDxzxwAMcnPIBr1P4ARyLpOqmG/itRNMu1S+1sbecD8q8z+H+rTWF9GrQLLauzJIsnEbFx/Ew6dP69q9ls10XQo9JksbdpNNMo82MzIRK2CeGBGQGbaC2OoyTxjCvD2i5S6Fb2Hv22OE1Twjp7fE2/0jVpSLa7l82K5i+YgEgsfpgsTwfu+ma4O7sZNI1S/sZJFZraZkDr/ABY6EfhivoX4h32jmK6uLe/DX1u3lQtJbBo4pFKll3nPzZbtkFeQBznxL4kWl3Y+IpUvlkWeSCORw/Ylece361vQvGyOas+ZczKdncblSVGIcEEEdQfWrfiXUY7yy82aaSW7eUvlicBCuCB75ANYNoWjUEHjFbXil9Cfw9osmmLKt5skW+MsysWkyOigDag7ZznPXiuxXktDinTTlGV9jmEbnNd38CbWO/8Ai/4ZtZlZka9DYU4OVUsMY75Args/LXof7Ocix/G3wq7EAC8JJPQfu3rBM6bI+kf2q9MjvfhxqOpLbolvZWsdwjKMbp5riJcnHBIQNz/tV8YSt8uM54r7d/aMkt4P2ddcjSdZzK0Mauh3A7bhMDI9FWviOxjW4v4IH5EkiofxOKGTCNrvuRQuwX36iuz+LPiL/hIvEcF75aJssLeNgq4BYRrkjnoeK5jVtMudL1C6s5F837NK0bSxjchIOPvDj/A8GjWrGXTNSmsJnieSIgFo23KcgHg/jSUtHYtxaKRYknPNLBI6zI0W4SBwUx1znj9aaOpxWt4Xsm/taKa6hmWCOTazqPuvjIHPf2qJy5VcunTc5KJH4gjvFvprq6sXtPtEjyqhTaBuOcD2GaPCmkXuv6vFpllJGjyffaV9qKo7sfTpXQfEe5aaK3jmuC8wPIKgYAHt9ay/APiCfwx4gTUrdXcbGSQIRnaRyRnjjrWcJylT5lubzo06VVRb0PR/DOma18JfiJpGrx3Wn3vn7oJJFUsiBgCw7YOMYrmPGGqRah8cNR1bWgXtxq3m3CRgguiEYReDywUKPcip/iX8QbjxWllaWEcsVrbyecHkjVHdwB2XjA/Hmq+l+JtMuPEel6nexyQTPdRnVGhAPmKDjzApGNwBOCOR9aVKVSKTkXWjRm3GmzS8cSfE/XrK51DxLcXkWnX04uvsU0/CKzMVCxk7lUAHC8cDOD1rAvntLnR1t7nULdVCYicxHKkHrxnjH86+hrv+w7vw7q+raLYXOpW0LyyW9xO7qs2/bvk2kAPGp6DOT+FeHeJPBs7xBNF065aV4kuREwLN5Xll5Cp6bVOAT1/WpdRzmuYIxVODt1PpXQ9Ys7vSLQ6XcR6jC0a+XLG+5DtGMj16dP5V0tpY6tffK7GGI9fLJX8PXH41xX7Mdpo0fhqZLGAL5BX/AFgBck5yxIJB+YPgjtgdsD2QSIpCk4zXTH3lc5GuV2MvTvD8EMYEzeY2ckmtm3ghhX92gB9e9MEi4459+gpkl0ij7+fZf8atRSJuXd6r944pDIMZ6D1bgVlve84QBffqaia43H5mJ+tMV0aj3UYGNxf2HAqNrpjkLhR7VmtOvrTTcxorSSMFRQWYk4AA6mkC1NIPnnNLvAr5e1P49+NJNQuY9L0/SkhSRhH+5d225O3PzYzj+tZr/Gn4oFtwa0C+2nLjFDkx8vmfWYkX1pQw96+R2+PHxGjG2RtPBx308Z/nUEnxv+I0/wB3UoYe3yWaL/MUrvsKy7n18XX1pN47GvIv2fvGHizxRZ6kPEZhnjtfL8m5ChXYtklSF4PABzx1HrXqytxQm7hZFgvTS1cz418ZaJ4QtYbjWZpUSZtsYjQuSfoP51xR+PXg3H/HrrBPfbAmP1cU7j5T1ndWX4kP/Euk/wB015t/wvvwd2tNWBzzmJBx+DmjUvjP4IvrNo1uL6NyDw9qf6Zq6b95EShofL1if9IP+8a6zTG+UVx9g26bPua6nTmwBX1lDZHzGL3NW5b5RRUE7/KKK6DjRyekvyK6e2k/dVyOlv0ro7eT93XNB6HXXWp7z8FPm0W2O5urdD/tGvXBBE2Gxye9eJ/BmeH+xrcPJKpy33WI/iPoa9Zimt9oIkuSP+upx/Ovlcfb2zPpsH/Bia6QoHLLnPqDSzna6yL16f1H9fzrNW4hxt3XGO3zk/1p/mwtty05AOR8x7fjXEtNjqK7SfYdeWRf9TOenoD/APXr5E8f+Ctaufiv4w8L6FY/aJvtDalHF5iq7xH5wqjof9aCF6/KK+ttbxcWqeUsrMhJ3AdB1rwX416tf+E/i14e8daaltvvdOe2mEzbInePcp3sOTwyH8FFXclo8qm+F3xAjuzbN4cvmZbfzyQgK9M7M5wW7Y9eK6DwHYa94T+JXh1NZ0t7A38LQKSy5m3FuXweGBZcjrwKD8evHTXEBn/szETkyoLbaZRnOM5O3jjI+tYPiX4ha54nWw1LUIbJJ9IvPPimiBVsMQQm3ODgoOfYfiX1Er2Pr3SWmR03LgHiuggmYDaa4jS9YN1ZwXcYfZKiyJ8vYjI/nWH4++LOl+Eb6Cxezmv7yRN8kcbhPKU/d3EjqfSt72MuXsetif3FKZ8elfO0vx/3E+T4elHoGuhj/wBBqAfH66JO7w+APa6/+xpc8e5fsZ9juf2kPGGreGPDemS6Jqy2F5PeFcZGXQKSeo6A4/MVR+CfxUufF0dzpesTW76nbKJA8a7POTOG4AxlTjpj7w4ryH4ifEVfE0U14NPks7kWv2WQ+eHSSEuG2kFeDnuMdecjiuU8CeI/+ES8TQava24n8yNg8YO0hWB4B6dcH8BWfP72hXK0rM+1V1FvNCk8fWr0N5xtJFfMr/HKUkbdBfIP/Px/9avS/h348tfEXhQapcvHp8gu3t5UaXOPlBXk465NOdaMItjpYaVSaiepG596T7Qcda8k+IHjlfC2mi80eIX8RYeYjsyIuTjIYjk57CvJvGvx08T3ulfY9Mhj0iSUkPcRSF5AuOikj5T79fTFKnWU1cdfDOjLlbPX9U0jTZvFGoJe2lwsguTKjRYJlDHdkjsPc/8A1q8E/aDsJbXxsb0xrHFdxgKm4NtKfLg/htq/+zr4gj/4TafTdX1GWEakjMt08hL+eANmSc5zgg5/vewqx+0HfaLf6H4XvNLU+bfQNNN86nYULDBx3Jc/lXNGhONXm6HRPFUZUfZpe8jyzSEMk80bWz3RaB/3aMQxOOG467Thsc9K+rfgpqDXnw40Vx91bYR/98kr/SvkqxupbK8iuoWxJG24f4flmvo/9nzWGb4f21ucYt5pIlAPQZyM/wDfVdi0Zybo7P4nstvoEmsySbfsUMjbd2C2FJAH44rzL4haNpdr8PfBXh2+hzqEMT3dwQcEvIoOHz8w5Ycf7OK9B8aWuoeK/wCzfDen20tx9svYkuQiFlSENudn7BcL1z3x3FV/iJZ+F0+I0Go2GpvdT2ERtNRSM5CTOPkKN/CRt2njAJHOc1x15tc00dWGhzSjB7Hk3inxN40s/hbN4Pvo410CVU+yKIVRofLfLJkAbs8HnnNU/DE2rX/wi1FZrp5EhR44F43MB/CT1IA5xXVfHC6sZtKt7VVuRfTyxvhpCcqAVJx0yfUda5HwDr2m6FKNJ1CGUxSozQsUAIDdRyQOcYz3wKVCEq1NSl3NsS/q1Zxp9tTov2efFXgvw14N1W58UbTP9uSKODaZPtkDoBJGUxggAbsnGCByM1k2sdnPr1/a6DefatLt5y1n5kYQyRyH5EO4AlhuAxjJ4OT1HP8Awz0K21XxK9xdWZvdPgmfFuGCeYSeOrDgDk89BW98YYRZfYdRtrCLSFJ8hY7KYgMu3JyQB7jpmtHXUaqjYzjhZ+xdV7Gpc22nabJPrcly8VuYyBHJIZGnfaAUUqQxb5wcdsnNee+N9SuNXurS5uNzE2oQbpd7gKSNrcDkDA6c4zRZX1u6G6mJnmBMaefO0jYIznLZPDHPHU9eK2vhlpkeu/ERIbtYLu3tTJcSRSMQkmG5Ukg5HOcY5xTlLkXMZ06ftpcnc4d0kgwjjBwD1z1GRVWZua99/aB8O2t9aWWqabZ2kF290tpDHapt85GGFDdBkHGCOMGvC9Y0rU9MuZodQsbi2aGXyX3ocK+M7c9M4IP0qqNb2kbhisN9Xnyle2jaZ1jRGck9FGSa7nwZDqfhbXdL8W3ehXiada3K+YzRlTtIIfrz91jz0rm/BMs1r4m0+TamxpljYO2AQxxnPscEe4Fe8ePbpYvCGrbYdTV7K3YRST3AKbmKr0LEk8nAI9qzq1KkZpRReHoU6kJSlKzQvx1+Jfgi5+GknhDwvdJcm6ZJV+z8omZA7Fj2Jx0681842nz3cShthaRVDehJ60w27DGDkfrUnlpsPGa6neRyKyPqPw9PpNv4NbTbq2KvGqx7WtiQ+RwQcfNnB5/OvmXxH8uvagmVIW4cDaRgDPA4r3w6mth4dkQawVddDXUVgH3gphyFXI5I3euMAnrxXz15O9stJhifmY8/U1xYXDzpyk5Ho4/EQqRhGJBB/rR3Gcmu/wDA+saTdaVdaDr6sn7xrq3uF6I5xu3fgD+ftXP+GdOibUoXnj8+A9sdecDI+uK0NftF0m8S9tbYQfu3PlSdT6ED/PSrqOM37NnMo1aVF1oa2KnjaXT1vzZaezzrG2XmkOWY+lT6Bpel6zZ2sWmy/ZddgyslpPJ+7v1yTmJjwsgBx5Z+9gFTkla5Z5dxLlizE5JPUmrOnCaS3vY44UlHkh3LHlFVgcgd/wDAmt4RUdDkalNPm3e5a1LzdO1F7HaVezVoWV1IKtk7sg8g5Jqvo8M11qEcFuu+aU7EHqTVjxPqzanexfvpLhbeBbdZ5eZJgMks5PJ5JxnooUdq2/Ahj0mzn1q+QOmD9khAG95Om4HqB1FTWnaJeFp8lo3PQdCXxP4cks5LOa7uhBEBcPZoXKQJ98HOQMhcAn0qrfeKr60kn1i6ht762WFI5PMA4cNjYQDyzYHQ8hM+or1XQ5LHTvB6XY1u5trGe08y5kypGWAP3iMZPQcZ7e1fNniXUJF83TY/li88OwIHLKu0c47Zb25rjovnvc9PE0VDlb1PUPgX448U6ZFf6f4c8M/25c3DxyTzSyNtgjCkKpI/Tn6da9/+F/jFvGOjy3N3YPp2pWM7W19aNn93IACCM84IIxn369a+cP2d7mVor6xtNRvLe5eYu6RShBIhTGfqDjnPFen/AAt1AWvxu8T6XHJK8FzpsM7yzS5MkqOFyPU4k2/8BrWnUftOQyq0Y+xVRbnst1cRxBFlkVS2cAnqfaokuYZQ3lyK5XggHkH3HavMr7W9W/4WhqVjNbkLCgMDZ3bYsYyF9zk1vWOqZ15LeBHuDMC00m3b5YA7/nQsa/acltBSy9+y9rc6p5Oaj8znvVZnOepqC4vbW2x9puoIN33fNkCZ+mTXeeakXZpkijaSSRURQWZmOAABySe1cX8QfGukw+ANVurDUo5JJbdooGUkb2b5cqSMHAJP4U34k6tE3hO6j07ULGSWQqrr5ytlCeeAc+lcemrS6zokul3OgCaJrdkJFwCrkcDAIyPX146dK4q+JlTmopHpYTAqtTc27HgVlPJulKByZTtO3uPT6ZFakmmyTInkK0w4w0YJy2MkYOM/h7VHo8K22oeVJNALeMlXlljLIVyRnHXmurl07zJ/slrBDLpzkNayxsd2TxvXHJyexzXqUqfNG55dWrySscZbae88jx+cY5FyTGwIP06VKyRRW4ifeZAME7QA3OSCQc11WsRi0mWD7PK1ykWZpyc+Sp4HzAc9RnqPSs3SdMXW/EGmaLFM00t1NHCHA6gnk89gM8nHSnVhyBSre0V7H0n8ANGbR/hpp7zR7Lm+zdyjHTd9wfgoWvQhxVa0gitoIreFQsUSLGgHZQMAflUOuXqWGlz3DMF2qeT29/61yp9TXdHz5+0drX9o+KotPjbMdpH6/wATf/WA/OvLIYJJpkhhQvJIwRFHVmJwB+ddo92dV1O/1KaLTrgTTM0aXZOVXpwMjtjoe3HeqvhHw9J4k1yWFLe5WCEBj9msiQCT8qMQDsHB+Zs9KtaI2SWzPSY9O/s2w0ixOlXSGK0SNUksYGdTvOZTlSy5YseWAyPc4898XfZra0nmDQlIzhG+yxRrOxzggqoB/D35rb1bw1DZh2i1rUPLgULaloGBUEcrHj7y/wC0pxgDivP/ABHe/wBn3qafHsuht3So3QOTwMevc8cZrOM53XunTOhh7aVfwZzenH5x9a6fT2+UVytg3zV0mntwK+uoPQ+KxiV2aczcCiq8z/LRXTc4Ecpp74xW/by/J1rmbJulbEMuE61yUnod2IVpHtXwpdv7Ft2UH+LoxH8Rr0aCSc4Vi4weBvNcP8EriZfDlr5ZC/e/hz/Ea9YjuL4qP3xJH+wK+VzC3tmfSYP+DEzka5bGWbgcAk1Ik9znBdwO+DWhDdXuCWmbhjj5V6U83d52kb/vha4k0dRQMtzsIEjFT1PtXj/7Up05vA+kvIES/tb/AHwqRlp1K4f6AYQn14r13xH4lXQdFutW1CSQW9shZtkalj6AD1NfIHxD8V3/AIz8Rz6vqUo+YeXDCD8sMY6KP5k9zk1aJOsu/FPwZ1CB3k+HWpQyXEnnymG8C4fuF+bheT8vA9vTL8UeI/hhd6HqVvo/gm9sr+6jAiuHuAwicdCBuOBxzjrXmxgmVtqg4B4561JZWctxeRwsswQkGRo4jIUTu2BVCfke+eDPiPBpHwdsbhx5t/bq1jDHuwGdPu5A7BSpP/168jv7u61K+mv76Zp7qdy8kjdWJrMvfs9jqc9vax3X2YOTD9oBV9p7lSBg+v0pyalCCA0T4HuKTdy4ovrnFHP0qoupwE/6uT2xg07+04Cf9VJ09qRq2PvI4nhPmqWHsMnNYW90ZTHMSUG1c9s9f51rvqERBBjdc9elZ7JbZO0y4/Ci5m43epo2sQ8pOcjHWu5+DfiKK08SN4flkjaC/wD9WHAwbgfcAJ6FhlfqVrzua8C23kopU4xk+lZrHvTcFNalRrOlJOJ9BfHjVvM8ISWsNrPEWuo7eQyptSF+WwWJ+98h4/Ovn8SmS2kVySVIZc/kf516FqvxG1LxVZpY+I7jz0k0pdOlkfJYSRs7QTADvlgr8ZIBPcCvNnLLnHBIwadKkqcbJixOJdefM1YntJ3t7iO4iYq8bBgQSCCD6itXxPcGZNP8uyntrYQOYGlUjzgZXJcHv2BxkZU1hpxUskssiRrJI7JGCsasxIQZyQPTk5/Gtdzl5Fzc3U6r4ceF4vEl5LHN5jEERwonG5z3PsK9U0nw3ffDfWra2kaM2WqOsbhJS4jcA7W56ZJ2n1yPSsn4I28dn4ds7+805bmG61Jog54MeVwGGPUqR/8AqrZ+N+pWmjaBH/Zsdu0013DIcZ3KEfeu7PbKgYH1ryfbzeJaT0ue7HDUvqbm97FzxB8Rda0Ky1xNGvILV7KBfNkwxZ/MkMYQcYDDBPP90kdK8r0HX4I9XS+gaW2V5EMiNLyU/i6kkkc4Prg+1RaprkutaRqt2VtYZdbu2e7QSECNkZXjCg84+aQfiOuK5KGURyxN5JllhK7UkAZOCWII7j29zXpwjZNPqeZOrKVnbY7LxPeeTPcNdzDUZPNbZJuOQg4RwBwAev41xl9eT3V150zOCDmNd2dnooJ7VevIbxdCstSUyRW0wktiyqVQlTu2deeGB5rLcQhk8ppGOzMmVACtk8DnkYxzxzmtGrJLocdLms3PV3Z2Hwz1QWmtfY5pCgunUxSK5UxyA8YPbI4/KvRvFWiza1HFa69MHeWN1tmiUAxSLggnAAJPf1FeFB2RlZWIIOQR1Br2Xw/rS6/4SivJNv8AaVrKFdnIwXUYBI/ukH+fpiuOtTXMpo+uyfEuvQlhrJtfiuq/yMv4NfDXUfE3iZ7DUdlnb2Tea4kfHmHg7eM4HQk9eCBz09j1bRdM02y07+zrOztZ4ZCtt9lAUmbJ3wyck7nUnBPU4FUfhHrMzTapHIXlsViikt1gOCsgdnB7ZBPHbg13Npps2v3F/qD6ZaTwu8ZnjcoFVi5IOIxuZ9rLkHGCeD3qoyhWTVzyMdhJYCvyu9tbfozndU0z7YunatJP9qhjK3UcYH8Ealzx2JIC+uTXnvxWv7qz8Batp2sW6JqmoT2t4rSDa7RsRvGM9RJG2cgcEHvXqVpp/iLRvEpudWlmfSomkubk2sOxUck4hBPBUEbickZPJ9fIP2mZP7Qn0y6d7kzxGdf3wAbymk+XPsMADr0PPFKhR9j7rMa1b6xFztroeNLIySLInVSGX6jkV6X8SvErXen3cEdxPJHqlpp0rFpMp8ikkAYH8Xf2Oa8uVuSKvyyXc2ixM7BreCYxLkjKlgW2jvjO4+gJPrXbc8ycG3dblFzhcU2P7pFNLAvikjPJH5UXNbHpHjPxVqEuj6bEY3hhl8OW1jGDIPmjDfMw+pQrj0Fecu3BrR1S/kvLDTo5pmke3hMQBAAVAcIB+GfzrKc5z7UtepTbdkdFpMLCOK4t23eW4VgT1OMn8OldFNbw3EapdfvZJFPmEnKgdlX6Dv3JPoM8jo9xc+Tb2dtKyGWRhkgEKOCTz7CurvpdgjYMSPu9etYqn7/MxwrSdJwfc43xDo8mm3SiLdJby58tu/HUGjSNH1K8tXurS2keIMsbMOhyQMfqM112tlRoF5MNm+OHCbjj7zKpx74J7iuw+B13Fp3gy7lu47U24nlYtODwnljIXHJJz0qcRNwhdamuGhGdTlk7HjOr6fNp1+1rdR+XIoG5as2WoeXIokUbOnTgCuw8YaZffED4kamPB9mb2G1tBIRHgKkcUa7sH/eyo7k4xXn/AGqo+9FXREmozfK9D2mWSLX/ANmuVbcBr3RtXZZH3HDRLG0gIPfClhj2HevGppprq7P35ZHIAAySzH+pNdv8LJbj+yfFi8/ZbbR57pwM8v5bxKMemJnP1AqX9nLw3/wlHxd0eCWISWlnJ9tuAehSLBAPsW2j8acYpbEOcpNuTPcfC3wog8CeHLvVLi6WS5t7OO5vGbA2MYjvUeq5Jx0O7FeLfF6NYX03VrVpLe6LtDKyNIrKwAcAljnIz+nU4r6/+IUMd5r1raXEIOlCBtR1eRz8gjtyWjQ57O559ozXwTq+tX+qSXJnmYw3F0915RwQrtnp6cHoOKUYJNy7h7aUly9EejfCvxHEL+GS91CCBxb+Syzz7GlAJJbcepPfNegXHxY0zwvpqXsd79tvpZiv9nRyAkwhyNztjCHGSPfHGK+cYAnlRyvgiMsdp7njA/OoJHZnZ25ZiST6ms1ho+057m0MwqSpui1ofd3h7xLYa9odvr2mzyvY3EZdXZiu0DhgQehBBB+lfJPxp8cS+OfGD3Kk/wBm2QaCxUknKZ5c57t1+gA7V21v40uvDf7Nun2MBhE2pi5s4gRlgjSyeY34Akf8CFeIFWQruAAZcjn3x/SunQwR2Xwb0O11zx3bW940sVrDDLcSyxD5otq4VsdSA5XOM8V6X4zsLrQPhpqt/eXUEKzFbW1+zy7jcSMwJ4z8q7FY9j7Vx/wOCQWviK/Em2YwRWqAdSrMWfH/AAGPB+tL8fPFUer6np2g2br9i0qAbwvRp2HzfkMD65qZ0YTacuh1Uq9SlTai9Gc3pOtebHFa3SmREwFQHGevXHXr+pq+txcQXQuIbmSGQdDG5UqOmBzXF23+vT03DNdDAyXEixwg5ZgoHXqcVv7SVtzjVOPY3da1mS9tLeFt2EUhiXy0jd2JHWu+/Ze0Nb7x3ca48OV023JQjgCSTKj/AMd3V5tcxRW0Hly26M+MB0cZz696+hP2eLW50PwKtytq5fU5TOzFOqj5V79MAn8airUb1Y4wUUkj2RZWx9x/zry/9oLxDJZ+Hf7PjYrJOdh59Rz/AOOg/wDfVdpFrN8QzPCUUcnfHjj86+efjbrk+reI2XDtHAPnIHyqzdB7cAVnB3ZolqcU12FtxGodSBjIfrz6dK9D8CR2Wm6Qt5dCH7fLH9oS4Mbh4yThUJBBHA67dp8zk9CPOdGs5NT1i1sVz++kCsQpOF6sePQZr17VLyWBTAEvUjgHIW9Zvl7Ff3uGA68cj05raRTOZ16+05be2XykigEZmkRS2Ek5OfvEHOT8yk15z4etbrxD4oQMzl5X3ZYfd4559hn8q2viHqjNb/ZwZAblstulMmEHbkk46dcdK7P4BeHJbfSL/wARvCDvVreBioI9XP8AIfnSjurkTXus8WtMCQqOgJresWxiudtW/eHHqa3LR+BX1OHeh8vjFqaUz/LRVeV/lFFdDZwpHLWjYrThf5axrVq0Y24rjpPQ9PEx1Pof4Fnd4atenV//AEI17AMlRj8a8g+AC+Z4WtP95/8A0M17JHD8ozk8V8zmH8ZnuYT+EhijaOuT9KeAxH3fzqQRgcU8gAda4kjqKN3bRXFvLBOoeGVCkinoykYI/KvmfwX/AMIl4L8VeIPDfjazgk/si5N1pdxJA0j7TjgY6kqY259Ce1fUEyBhzXz3+1B4cWLUdJ8VRiSOGRvsGoPEuT5bdDg8Z2lx+VVER5pc6r4FT4prfWeiIfC+AjQSI3XbzIF6j5ucfX1roNM8S6FZ/GO21bQbhF03WIvJuY1Up5ch45U4x8wU9+p9qaPgpqzxk2+qo67sqxt2AZcccZqp4n+Fut6D4bvNSW4aZLZ1mG2Iq20cZz6jOePQ+2HdBsQ/HG7t9X8XJ/ZkMk72MPk3cyDcu4ksF47gZz9cdq86Yk9enbNe7+AvC63HgFbqwy93ewPJ50qZzIwPJ9eeK8RvoZbW5mtbiMLLDIY3XOcMpweR2yKrYaZGiKUHOD/OlSNs8sMfWtbQPDt/rEZktYtyZwxAJAPpW8nw71mX7oJ/7ZtSbKTOMlVSMnB9Oec01Ym/vR49N1dwPhrrzZ+XH/bM0w/DjXNv+r/8hmi4r6nByKVA6YHvUTfert9V8B65bWM1w0LSCJC5CxnJA6/pXDv2Iq4mctxVYqwZeCOnGaZMFDfKcjtTqawywHqcVRKEU8YFSow+7tyM5qeawmhtPtIAaNXMbsvIDdqhsYGuL6C2RlVpZFjDN90FjjJx25ovYdtbHpfhP4ny6PpZ0wwRNDGgMCyR/u1kGRgBfmVSpI7889zS+MfHqeJYJLGO0jWxubJ/kGfMjuBhxuPQgFCBjghvXIrmvGPgnUvC9jBdahd2knnS+WqQlic4JJOQPSsbQVeTVYIFXd5x8srtJzkeg5rkp0aNSXtIG2IqV6UXTf3Gr4I0ObVdUspbT95KtyRIjAfKoUsCM8ZOCB710+qWlr458PRahpsS22s2kW14CBmZM+v97IIB78iuc+Ht5Ja6xNprSPby3K+XG4OGjlXlfocj86yfOn8O65crazyLeW8u1Zo3wODyCMfN6daKkJSm7PVHTSnGFJXV4y38n3Gy6hcTaXa6LIsUMNvMzb5FwQzHndxnjn8PpUcAkkTULqZxJtjVN/YksAP0Fbc+s+G9XuZbvWdMnhvJkXdNbvhN46sV75rE1y8s5Cttpcckdmg5LgBpW/vH+lbe0nOya1MXShTXMpJopGum8A6tHps99b3BYR3UIVQqb2aQH5VA9Tkiua5KDOeRmtbwxper3mo20lhp9xN8x2OLVpUJAPbGD/np1q5xUlYnDYiphqiqU3qj3b4cy/ZPCet6hHI4CxfI5XkKqkg7SB6njA6V3XgbWmutFW11XUIzZPaoIVeAx5JXCl5ByzDBGT/IA15R4B1a6uPDPiuzNjeNcpFsESxllU7X3DJ4UD3xXe/DGZbjwxp+g32uRW2xvMaMhmdMM3lkIMD720gHB643A1wUabjOVz2cwxSr8s466HVnRbfVFj1SH7dai7jSJ0MyTQ28e4EyEOSCDtGOmGXpzXlv7QFnplmrXUcUuzJiBu9jPOpyVdcHO0HJHAHORwOfUI45rq4t0aQ6jECkZhS3EENrjO7ze5LMoPTAIwDmvJfjPFJrGkrdrHF50yqiDDAqE+6Mnklgc+wHOOldvtJtpdDx5Qp3cn8T6PoeD7MgHvRuxx+lPdJIJWilRkdThlIwQa6fwBaeGprqe48TTwiBUKpE0m0liPvcHJx6etazmoxuY0qbnLlOTICKfU9aReprVvbezvPEEseiR4tFO6MTsSGA6k55AJ7frU/ib+y5pIZNNgjt3C7Z4olIQEAcgk+uaSnqtA5N9djHZyyopCjauAQME8k8+vWoTypqQhsYAJNWb+Cwt7eHyL8XEzY8xFjOF9eTVN2Eot3Zrx3NpcDR4be1gt5bezZJ3jVlaRyx5YHgnGOR1B59Ks37MEhCk5LqCPbIqnYSmKSONjlSDg+ntV+Ub5YQW75FJyuTYh8VTtHp4g4CyFSR64r0mwXwzpv7OM09xf8AmXGpTtEjwks0F0seVjIH3AQgyec7vYY8v8V/NHaB2wu8qMDJxxk11nhz4Z6x4k1p9Hsb25sdIZEkW6u7cKk0qDbnYrnJwzEHPTPrSbSSuL2Tm7pXsehfseafYNo3ia+muPJuXlghRhjhRk49fmJ+nyivnjVbf7JqV3Z/88J5Iv8AvliP6V9a+GfDXhP4O+HZb/UNTSRxGstzJLJgzSLnhU698BQM4Iz2NeDa74f07UPhXN46hheLUbjVXkmDTbh5TyPgBRwDkj8qmUlE2hSc07dDm/DetWei+H9X8s3B1e+X7LCBxCkLIyyM/wDeb5htGOCM57V7Z+xnrXgjRxqNtqepR2XiK+mWOH7R8kbwgZVUc8bixOQcE4GM18621rJdyNHFjcqF+e4HWhDmPB5+tVcyPtr4u2uveHvCPj3xLeasslnd6cYbKBWYqDIQnzA8DC4Ax1LsSa+IB+gFaM+qarcWX2STUr6S24HkvcOyYHT5ScVs33gfU7TwbF4pa6smtJEVmjDneu48DGME89veidRXXMVCnKSfKtjodH+G2n6l4YsNSk8UWunSXDbmFwMqQeMA5HzcHjnNZJ8DR6r4rtfDvhHVodXuZImaZ3IiWMqfmPPYDnjJ4Nca7O4UO7MF+6CScfSvU/2W4ZZPikssagrDYzM+QOAdoH05IrKMJp3cjapUpyVowscx8UYv7J1W08JR3f2mLQbf7O0gyFadyZJSAeg3Nt/4DXIbnZtzuWOAMk54HAFa/iq2uE1ae8nnM/2ueWZZGwHbLk5YDgHmskd61i+ZXRjKLg7SR13hTxSug+F7+1hQPe3M4MWRkINmNx45Ht/kc3bW9xfXZRDukYNIzMcDABJJNVhVi2lMNtdMFU+YghG4ZIyc5HvgfrViu7WJdEj8y7ViwXapbJz+HSt/TY3XUDdRqW8tC5GSMN0ByOnJFZXh6JTuZpTECQuQpPHXtXQ2x8qF40eM+Yw3OykY68dff09KY0NszPq+s2uj2zz77idIUjaXcAzHH0r7N07To7HTrawt0CxW8SQoD0CqMD+VfOH7PGhLqHxEW8kw0WmwGcnj75G1f5k/h719NNIqnaxx9ayqPUIkF1arcWstvvKb127l6ismXwH8OxLPeXWhLMzZeV5md9x6k4LfpW35kTMSHOfYVU1SVJIktVYkzOFPH8I5P+H41CbWxRQsPA/w/NnDJ/witk7lBl2g2M3HOQDx9KhtPBfw8muJWXwrY+Sh2JGbbhXBO5gc554H4Vs3V1HFaybOqr8o9T0H607TVWGFYWUhsckjrRzsVjFufh38Pp49n/CK2KZ+8yIVYj2IPFSXWk2OjeHl03TLdbezgRhHGGJwDk9TyeT1NdAeTxWd4gB/s+Tv8ppwk3JXFLZnwpan5/xratG4FYdsfn/GtW2b5a+uoPQ+bxiL7t8tFQO2QAKK6Wecos5u2NXkbis62PFXEbiuCmz2cRG7PePhPrzaP4Fso7WAXOo3DSLbxH7o+Y5d/RRnn16CvS7e6+IzIjLcaO4Izg2JH/tSvNf2fdPhfSIr2RQXLsozz0bj8OvFe5JlVBXBr57Hu1VnrYX+GjnRc/Ef+7ozc/8APsw/9qVJFc/EQth7bQyPUxSj+TV0Kz7eec1NFM3Yg1xc3kdNjnGuPHyhmNr4eKgfeKzj+tUfDeta/wCI5RGreG7izBBnaFZyyrnHG75c8cUfEHUdQ1OQ+GdLhuViZQ2oXMcbcIekSHoWbuew+tVfD2uazolgtlZ+ApAg+8/9ooN59fucU7i0sdsLZY+FX68UyeOQRECMMTwARmuSuPHXiWNz/wAUDIynoRq0fP5pWF4U8OXfj7VtU1zxOs0O5xFDDFcvst0H3YhtIBOPmY+poSsB3Jtiv8Jz2G3AFYJ8E+HWe5ZtAsC13n7QTAP3meeamk+EHh5kwslyD6m4mz/6HWL4t+H+k+GNAutYk1fUlWEBYoobuYPLIThI1+fqzECmn5k6HQaT4Z03TLdbPTNNt7SHOQkcYAye9b0WlwxoFESn1+WvMdL1S08D61E2pR+KtTumtQZIIrw3EMDNyVYO4ywHcDvXSxfFrw+ygvoniOP/ALcN38iadx2N3xBJYaHol7q98ES1tIWllOOw7D3PAHua4aD4hSTW6TDwHqexgCMXMHHGecsMGqvjjxQnjfU9K0LSbHU4tMSX7RfNdWzQ+c6n93Fg9V3HcfoBXp+k20Frp8NvFghV5OMbj3P50uZjseet43ndR/xQOp8jobq2/wDiq+Y/H+mNpnii8jXT5tPgmczW8ErKzIjE4GVJBwcjj0r7meNTngZriPiX8P8ARPGSQT30QF9aoVgl3EKFJyVYDqP5ZpqdgUbu1z4xHSkLKrK7ruVSCR6j0rb8bwra+KL6yFnDavaStbyRwtuTch2kg4HpWExyrZ9K1TuiZJJtJ3Ppq48I6Bc+ErjR9O0iOxivoPMRslmDkAqSx5ODj8q+cI2l0zVo2mjAltLgGRGGeUbkEd+hr7C0W1d/Dun+bgv9ki3cd9gr5t+OHh+XRfG9zcLCy2t9ieJ9vyliPnX655/Gs4X1uDaudZ8a4Rq3hHTtbs5GeC3lIZcdVbgMfQ8D8815Jp93NY3sF7bsBNBIJEJGRkHPSvXPh74Z8USeArmy1zS7iLRNXiB0+4kccOQMHbnIUgBgSAPl46ivJdQ0+9025a3vrWaB8kL5kZUPg4JXPUe4rLCRdK8Oz0OzGSVXlqrqtfUT7VK2pC+dsSmUSkoAuDnPA7VpfEKaxuvFt3dafIZIpVRy2MAvtG7H+euaxB0rp9fR7/wnoNzDG7iGOS3k2gnaykdfwwfxreS99SOVT9zkscq3QfWnvBJGq70I3KGX3B6Gu38P+H7aTRX16GQIyRmKS2mjyA+QN2T2/wAa6+18M6d4oFvDNPHaRJAu1BhcA88dMVl9YXNZI2+rNQcmzz3QbXTr3Srae4YS3FtI0T2vmBCyfeVhkjdyWUgc989q9N+D2qfEKG7tbNtNuI9FWK4VFs0SLEhQ4IwDvK/NgEEE9TV2++GGnWPh+7W3vocLC7Evjk7e5zXkOixzXOo2QXVLm2knkWN5lkJK/qMjPbNVzJkRi7aHT3vizVfDHjPXLe1ea5a6kaK9WRfLYOpKDA524UAck+vHSvVvA15dtosAsBPPLHaQkbAJMytwAxBGMFcnPIx6DFYOhfCtrgm5utYEssuGZ/J6++SxNdxonhuPw3EivMZoVl374j5TpuADHhueB0yOrdScVm2r3saU5N2i3/wDr5or220m7/tdJII5pCHC3PyjjaEU5PPOSOTz61yHxSNvdeHbyO3hMEdrZCFYGJjTcjA/u1ODwq+nbr0rf/t3S47u6kJtVhEOXZzJuRyOcKcgEdT74I9+e8RfZtU0O70ux8iTUb4br+7mU7k3P5m2PGOB0zj5snNNSVlqXJSUm7HzJ4rjjTVS8bM3mRh2JPfkf0rNeELZQ3AJJkd1I7DGMf1rpfilosmg+JEspX8zdbLIG24ByWH9Kxbuzni8OWN23EM08gT6jHNdEXojie5c8OC1h03UL65kZAm1F2HBOecfjxWdbsvk+Ye/Ndr8KvCsPibRNXjnldAJEjwq55xkHr61yeu2DaVqt1pfmGX7LM0W/bt3YPXHanDdky2RRs/mEp9SapT/AOtb68VorBNb7o5U2uyhwM9VIyD+RFeieAPh5Zatov8Aal5dmRbhDiMQ5CYJH3tw54pydohFXZwMUh2QyHgcVJJeut9F5fzBTwvrmret6fa2WtS6bC7PDDNs3HjIHXv+FSRWNpul8mJDt6blOU+n+TWTmkbQpt7FDWNz3qtLJlDny8/wkHp7cYP412s+v+OP7DsNY+1yQafazhYJrfEe+Vecnu2MjI6fMOOa4+6sYpoY83ILK5zLkkAdwQccjH8qr3S39ro1lJJMzWtyXeFN52gqdpbHY1pGUJbrYTc4XSdrlnX77Utfv7y+vJpb28nZpJZW5JJ6+w6Y9KyoZ797YaXHcT+Q8gY2+87Sw746Vq3tneaPo1ndtMoa9UkxkcoOoJ/CrXww02PV/FyR3EgWNI3kdmIz2A6+5ok09SI3XUz9GVtPmupLqNkH2dgme7HGBWSPugV7r4j8IWVvol9dRXSnyraR1xtJ4Un1rwqMZwamLbG1Y0tJ0y+1R5INPgM0qxl9o9v6+lZrNcAeTM0oCHHluT8p7jHavePhZ4cu9L8LQ6gbePzr0ec5K/NsI+UfTHP41w3j/QTca9eSqnlXUkoKgnhgQBz/AI1nKoovU0p05TT5Tz4V9G/so+G2tNK1DxVcpte8P2W2z/zzU5c/i2B/wGvCLLw/q1xrkWkLaSC5knEAOPkDFtud3TGa+0/Dmk2nh7w5Y6RbkLBZQLEGPGcDlj9Tkn61c5q2jM+Vp6o+Xv2jY9Lt/iXcWel2q26wwo04XOGmf52OCcdGXpjvXH6DpyTabqmqXlnNNZWluUDq4ULO/EeckZAPOBk8elWviTry+JvHWrazGpEM8+2EY58tQET8SFFbfjNr7wv4Kg8EXtsILuaaO9mYDiWJlDLn3VyV/wCA01orA25O7OHs7a4vLqK0tYXmnlYJHGgyzMegFW9S0e+sHVJ7eTqQzLhl3AkEArkdqrWTSQyLNFI8cinKsjEEH2IrUuPEGpLZPbQ3Lxo6bXO7LNnqc9eacpS05S6ap2fO35HQ/DjwrH4g0+e6uLe68uOQRxPDcRRhjjLZ3/UdPeu/074c6Ra3tvb6nYXixTPgs+rxq+3uVQR/Ngc4zXh9uSIUXccDkDPQ11vhvxRqUbQadealI9ssoktpZ3L/AGOYH5XUnkKc4YdCpPcUO/czufV3gHwdoXhO1mj0VJsXJVpJJZd7Ngcc4HHJ/Ouolh8xOeMdMVwfhjx5Y/8ACN29xdWF9JNvML29rAZZIZV+8jAehzg+hrc0jxrbalqENjHoWuwGUkCW4tPLjGATySfas7alXSRqyfK2BkGqaFpb93wdsQ2D6nk/0/KsPxZ4Z1DUNbl1a38UarYWRg/eWsVxIoDj+JdrADI7evNJN4UmvYYWOtarbssKoFjvJUDHuz7WG4nPWnYOa5u3GXuYoscL+8I/QVoxLmPKblI/h7Vx0HhCa90mG1j1y+jEUzM8ouJPMl9Mtuzt68E1mavZ3HgHVLDVJrq+urKdjDLcSXUrxxsfuq6sTgN2bscVLVxrU9DQSxk7SAPTqK878aeJvFtlrNxpMlto8cEiGS0ldJf30ffkNjcO4/HpW7F48VgTF4V1yWPPysptyGHrzLmsTxzrtrr+ivazeFdehdDvhnX7OGhcdGUiX8/UU6UfeQpvQ+SrY/NWpbngCsi3J3c+tadu3FfXUHZHz+LjctlqKiZuKK6bnnqFjCt6tL0qrbdKtrXDTPWrbntPwT8UaVpuiw2NxqFrDOruTHK+w4LcYJ4r3Cx1a1lRWWRWBHUHIr4lZcip7HUtU05t2n6jd2pHTypmUfkDXFicCqkua5tQxXLGx9ywzwyL95WH1rK8T+I9N0AWyzQz3NzcMfKtrfHmMq8s3PAUcc+4FfLWkfFfxvp2Fa+hvVHa4hBP5rg1r6B8W9niJ9Y8QaM95M5A3Qyj92i9EVW7Z5xnk9a4JZfNbHbHEJn0H/wtKzSNc+H9YCkfKEWNv/Zqfb/E7TJjhtD8Qr/26of/AGeuP0X45+BbrH2pZLB8ZIuLPIHtlcit7V/HGg61oM9r4X1fQjfTgRrI8qL5St1YA87sdB61yywtRPVGiqxZ1Gk+L7HU9Qgs7bRdZDytt8yS2QInqWO/gV1axqowqgfQV43pOi67YQqmk6rdWm1Ng8i6jO4ded6H+lXFsviLw0fiy8Q56SNbv/JKzcGuhaaPWdmM1xl78RvByajcadNNd3EtrM0b+Vpk86B1ODhlQqcHjrWI1l8S3ikiPi5BG6FdwtIS65GMg8YNdF4C8I2OiaMsVxbxyTY2jeAxVR7+pPJosBnyeP8AwLITutr+RsnP/EhuCc/9+6gbx58Olk2z2U8ZIzmXQplB/Ex13DaRpj/es4z9Mj+Ved69Mt38Q4dF0OJlttOT/TvKG7zp3HyxknoFHJ9zjtRyoV7nV6FdeGde0/7boVtbvAHKGQWnlHcOwyoPerb2bR/6rp6GrtpbfZ7dIVUkKOTjqe5qYq237p/KjlFdmI7SISJYyvoeoNQMFkUsCD6c1tyw7gflP5VnXNlgZiyh9KTiUmfHX7QWinR/ifqDKu2G/C3keP8Aa4b/AMeDVwWmWkl9qdtYxgF7iVY1BYKOTjqeBXtP7SaT61rM1xapvg0IJaysozukk+Zhn/Zwv614oIm+aTAIB5BraOxB9w2UEcVnDAh+SONUQk9QBgfyrxT9qP7UzaFYwxtIkzyttRclnG1VA/76PHvVP9nZvGU+oxNBfC48PglbmOacOYjtOAoPzKc49iK93vbeOUL5kauVOVyASp9R6UrWA8M8H6l8XLLQ00m+t7W50mNVjhttUO14lUYHlvH86gADrx+tWfi74v1PWvhnbaAukW9olrJvuWaQTthW+URttXaPXjOOPXPqt9Cuzpn8OlcB4ptYLeUl8CJ38wqeuAQWxXJiKsqbUonfg4Rq3pz+XqeQ+EvBN7qZsdTlks/7Pkk3SLLIykqDyOB3x617LD4WtLjSrO3t7WC3igVmWOBcLliCT79KpW1xHNp6GyAlUs0aqOAQOOK9P8JJDcaRBJJZi3cjDpuJ2/p7UUqkqibkLE0Y0pKMex4jrOlXOna1caRNGTa3tkSh9WBIP5fLVPwf4gg0nXdLtbxkklmMdrLFtyxzgJIvbHPP4+le8eNvBGn+J9NEH2qfT7mPLQXMDfMhPYjHKnuKyvB3wp8O6VpWnR6pHBq2oWEhkju3UptJbcABjoDyAc81Sprm5g+sP2XJYs6jp8N9YS2c0f7uVDG+OMqRg814F8VPh9F4S06G+083TWzzeW29923IyDnHHSvrGLS4JMlWA7df/rVQ8U+CbLxHoc+k3sg+z3CbSy/eB6gg46ggGtL2OY8w+CjC78F2cjXr37DId3HzIQfuH6dMntz3rY+IVu39hy+VvQsVXenBXJxmtf4WfCqTwSNRT+3vtsN06mOPydmwDjJ5OWP5cV2c+hW8iFLh0ZW+8CQQR+NKauioS5ZJnzvo+mahNpUt5cNOZmGd8iEspwOx5OK0PAun3N1fXF5fTSXTSqjtuH3DyMfoK9x/4Rmx8vyYwiR/3FxjHfio7bwrYWURW02woT0THX1NYxpWaZ0TxClFq2581/tCabCraVNHtSVvMUBuMqAD19j/ADNcjN4M1mT4fWusRRySxh2nMQHKxkYzj8M/jXtX7Qfw013Xl0m68Not9LC0kc0JnRdoYAhvmIHUEHv04r0Lw54JFp4QstGvrxJpI7NYZ2TGGO3DYrqUrJI4mtTxL9nWPTZdP1GzKRm8jkV5GDk71I+U47AYx+NcT4wtLfxF8T7rStCVR5k4tw56Fx99uOwwfyr2r4XfBvUvCPjW+vpdYtLjTmhaKEIT5rKWBXcCMAjHOCa3vCvwW0XQPE914ghvp7m4ld3iEu0CIuSW6depAPpTUkmK1zxj4nfDO70ew/tnS3Seyt7ZRcRH5XjCjBceo9v51e+H3iyxt/hvqLLEkd/pFv8A6tjkSE8Iw9ietfR7+HIZoXiuXEiOCrKcEMp6gg15f40+E/g/QfCvijVtPjeC4/s2ZxGbjKIVHmDavUcqO9LnvoxqNnc+c4re+ltzqTfNDv8A3kpP33bkgZ6nnmtvR9FvdQheaP5QTgbh14r23xl8In1saINF1fT9M063g/exE8hmGSyqBhiffFddp3w50a0tI7e3vBhVA3EqSfc1nO7NlJJaHyt4h0y80Szb7T5WZSVQA5JJqLwjZyeIfEWj6PNCPJhU5X+8AN3P5Cvo7x18FbTxKlmsevfZmgl3N+7DblPUDnr6VD4S+CqaH4+utc/tRZbIRkWcAB3qWUA7+xwBxj19uXBpLXcibcjgPGvw7lu44rpY5WigbMywjLlCOSo7kdce2Kx9Hk0PwjfE+HLV/Ek724mSW1AklVdwDJIo+6M4IOMjuK+oBoO1Qd44rFbwRoFvrg1qDTbOHUgGXz0XY53DBzjrketK2q1LjKyascH4n1CwHge41SaKWO1mtN7I8e18MMbSp784xXgHgTQW1rxJb2EsTeQj77kdwgPI+p6fjX0f8b9Pnt/BbXqad/aEMF1DLcxAZIiVssw46jj8Ca0fBnhvTxaHxJLZyrc6hBHIIWQI0SBcqhAH3uSSff2q3PoiFG8btlOS4uPKMVukMWxRhFG4gfSvH/FV1cXHiGSSMi5lhZYwqKVy4bhefc19DLpPm20phTyGkUkd9pIrzH4f/CfUPDWoT6rr+oRX8uWaKKLcUDHq5z/Efp3rP2PMrXNadbkexW8D2rXHiG1hdSr/AGnzJfVdrbj+or1H4nauul/DvXr8SKjpYyLGSMjew2qMe5IrgvhU1xda9d3N0q/aWiLMFXAUl/mx6dhS/tLX8EHw5Ng0sYnurqLy4y3zMFOSQO+KzwtP3W/M1xtRuSXZHi3wR0aPWPiRpUEwzb2rG7l+kYyM/wDAto/GqHxR8RT+KPHOp6pK5MaymG2QnhY0JCgfXk/UmvR/2cfD0txpWuayYTl8WsLgc4wS+PzX8qxfhBZaTYfFmfQtWs4LuOeSexUyoGKNyMjPQnGM9efeuu2pw9Dcs/g7pupaJZSWmrS2t6IV+0MVEkcjEZyORgc/pTF+BMxcLJ4jHvttc4/8eruvh95mhazfeENSlcyaXMIY5GPMls/ML/h9016WlvCpztLGkmwdjwmD4A7gP+Kocf8Abl/9nWxpn7PenearXniO7lj/AIkjt1Qn8STXsJZYwMHaPzqaCSVh8sbt6cYp3YvQrO3hfwro4mvorKws4tiGVoQecBV3EDJOABk1ky/En4eqreXq0W4fdaOzkPP4LW9qekrq+l3On38Ia2uYzHIu3kgj+dcp4G2w6lN4a8SoLjUNOxGs0mR58B/1Uo9eOD6GlYZ0mnahba7pVvcafcB7aUghipGVB5GDyCD2NaU8b/Z2jiYKxGAT2pV0mzhD/Y4xAx/u5IOPbNMmjvIYnkijFyyIWWMOFLEdhkdT7kCgRYso0t0ROoAxV+RI5ozHIiuh6qwBB/OuagvtSltxJ/ZM9vIy5Ec8iZU+h2kj9a524T4ltM8kPiK0iiZiViXTY22jsAScnHTJpFJPudJ4k8VeHvDt9FY6oJ455YzJEIrCSVWUdcFFI49O3Fc7q3xF8IXNq8Nvc3jSMpwv9mzgn/xysTXdA8ea/bwJq2tQsbWYSwOljEjo2OoZTnB6EdxWydIt4tOddRsYJZsFvN2YO7HPenTXvIJP3T46tz83XvWjC3ArMg+8frWhD0r6mkzxMSrlhm4oqNjRXQ2cKRl29Wl6VVt6tL0rlpndiB1IRS0Vocqk0N200qKkopNItVWiEpmmtEM9BVikxScEaKux1nf6nYj/AEHUby1GckQzsgJ/A10Vh8RPHVjnyfEl449Jtsg/8eBrm8UYqHSi9zRYhnpGnfHLxvasPPXTbtQOjQlM/k1dJp/7RmsRqq3vh23kbPzNDcsgx7Aqf514nto2Vk8JTfQtYmR9H2P7R+jsjLdaTqds235WUJLz64yKyNF+Ifw9XRza3mp6oJpJmuLiYwSxSTSk5LExMT+Ge1eEeWPSjyxWbwNPsX9bZ9I2nir4b3EahPF11Dk9H1O7U8+uWrSZ/A90F8vxghJxwNfmB/8ARnWvlzylo8lazeXQZSxrPq0eGtBuQJIPFmooD0aPWJCP1Y1Yh8E5UPa+Ltcz6m/cg/Q5r5LECg5CgGrCTXkahUvLlAOwlYD+dQ8rXRlLHeR9c6B4Xg0GKcF1lSSR5WdpTI8jt1ZyQOaxtb8AeCdavGvb7RoGuGGGeKR4t3uQhAP1NfNlprOv2qlbbW9ThXuEunH9asReJPE8Lbk8Qapn3uXP8zU/2XLoxvGxfQ+pPC+gaJ4csmtNGtY7WJ23MASzMfUsSSfxrYLQnqwNfKEfjjxoowviK8/Haf5ipU8eeNlbd/wkF0fqqY/lR/Zk+4fXYn1M9vbPzuFcj480BbqwW6t42keA5KoMsVPXjvXjZ8afEeDTIdTluphYzOY4riS1XZIwzkA45Iwc1GnxL8cL01SL8bZP8KyllUqitfQ1pZjGlJSW51vgvw1fXWmXtxpIdo4rshIHYI0bYBJU/j0r1DwQNTbSN2qWctlcxyFcOR869jx+X4V4NH8TvGy5I1C35OTi1Tk+vSpR8UfG38V7bn/t2WnHKZRvyjqZqqluZn07aSiQdCCvvxV21UF8s5AHoa+XY/iv41X/AJbWZH/XsP8AGp0+LfjYdJbH/wAB/wD69NZXUMnj6Z9UIUx94/nUscigfM3618qj4veOMD95Y/8AgP8A/Xp3/C3PHLf8tLD/AMBz/wDFU/7LqB/aFM+qkdcDEnFRTsrPtEhBAGCK+XB8W/Hf/PWx/wDAf/69Ifit46Jz51mD/wBe/wD9ej+yqof2hTPqiORejOM015FX+Lgmvln/AIWp46b/AJeLT/wH/wDr07/hafjo/wDLzaf+A4/xp/2VVF/aFM+oJBFK3LA/UUsjKoUrJ0618vD4o+O8/wDHzaf+A4/xpf8AhaPjr/n6tP8AwGH+NCyqoS8xpn1LEYwQ24Zp0ki5AWQYr5ZHxS8eD/l6tP8AwHH+NL/wtDx4et1af+A4/wAaf9lVQ/tGmfUxkBT/AFgqpe29pe2k1pdxxzwTIY5EdQQ6kYII7ivmX/haHjwf8vVp/wCAw/xpf+Fo+PP+fizP/bv/APXpf2VUD+0aZ9O7IVjVF24VcKPSowq79zFd2MdK+aF+KvjpTktYt9YD/wDFU7/hbPjfH3NNP/bBv/iqP7LqjWY0j6TjPzsCcEGnjbkjdXzSfi542GP3GmE+vkv/APF0D4w+NAfmtdMb6ROP/ZqX9lVSlmFLufTEbE/xZxTLmMMdwbBPpXzjF8avFMY/eaVYufZnH9aefjl4i/i0GzP/AG3f/CpeV1ivr9J9T3y8t2kj8uTlfUU+KLbGI88Ac14ND8dtSUYuPDyH12XJH81qUfHllb5vDk6j2ugf/ZayeW1lsi1jaXc92jtwudtNntFkjKMuQRXi0Hx8sAP32iaip7hGRv5kVoWnx78Nsf8ASLTUoPrCG/kaPqVZdCvrNN9Sp8M/APjDQvi7rF5qRd9DEU32aTzf3cnmOGUBfUYOc9PxrgrvwP428d/Fe6bW9Lv7S0+1FWllU+XBbhjhUYjB4HGOpOfWvVV+PXg0fekvx/26n/Gmv8evBa4/5CDfS2x/M1m6FSKtylutGW7O88H+FNK8M6Kml6ZCyQBi53NuZmPViT3OKxf+FW+G1+IUfjSFbiK+Ul2iVh5TuV278YyDj3rBi+PHhaVT9n0/Vp8f3IU5/Nqt6T8Y9P1C7hhj8L6+kUjhTO0cfloCfvHD9B3rJ0qnVDUl3ND4geD7zUvE2k6/orWyXUKNa3yTOVEtu3IwQD8ytyPrWTe+BNekJ/4qTWmUkkr/AGmVH0+7mvRft1u3O8EGk+0QkcOPzpcrHc8vPw31Bk2Nr2toSc5GqsSP/Hau2vw1dUIl8Qa2ScA51J+30Fegqybh81TDkdqQ7nBj4cxBcHWtYxjH/ITn/wDiqk0/4d21vqialHqN5JeRIY0knupJCFPUDcTx7V3IbB+bgU5cbgRz9KRdrodYRzR2yJcSLJIowXA+97n3qQKQSe9KjA4x+NSbRj096CLFG5THP5/WoDjmuX8QeM9W0/xa/hyPwv8AapTF59vKb9Ylnj7lQU6g8Ec4qqPFHiZ1Lf8ACGqBnGP7VjyP/HaYXsdXJ1zWXrg/0N2/2T/KsSTxR4mVdzeC1x7apHn/ANBrK1TxZr0tm4fwoqcEH/iZISPw21dP4kTJ6HydAfmP1rQiPHWs+H7x+tXY+lfSUjycQiZjRTWords41EoW9Wl6VVt6tL0rCmdWIHUUUVocYUUUUAFFFFABRRRQAUUUUAOBpwNR0U0wJQaUYqIMacGqrgTCngCoA1ODUCaJxWhZx6fDbrdXcn2iQtiO1QlQcd3bsPYcnnkVlhq6TwNY63qU2r2+h/Zty6TcS3fnY/49l2tJtyDhuBjHPvSm0o3YRTuaEmm2OoeTHDpn2LfZpcvdWzHyYmbORJ5jYC5AAO4EZ/i6VBbaZZWi75LG91qbHyi3R0tQf9/G6Qf7u0ehI67+hWfjF/BWmXcPiTw/oul3JkW0N1eR280mwhW+Yru4wBwelZup2njGTQ7/AMRTeIJdQsNOvV0+S4h1N5AXK7hsOfmTB6iueM3zct1+JpJWV7CRWVvrNi9m+lJpOqxBpLMJ5iRXY6tFiRjiTqy4PPK4ziubRUYdK27Px34wt5IZIvE2qsYf9Ustw0qr9FfIz+Fb3xEk8TaP5WleLdA0RL27tUuYbuOyWOdVY5J3R7QXyMNuBxz0raHNCXLZa+ZjP3o37HFpEvpUqxJ6VAkvPWpUkrrsjnc2Trbr6CpVt19BUKS1MkooJ52SLbr6VKtutdB8MtGs/EvjfTtEvnmS3uTJvaJgH+WNmGCQe6iustvBmktN4St5LLWFXWYFmlvjOvkljG7NGi7OCCoOSTxXPVxEKcuVm8KdSceZHm62qelSrap/drsfA3hi21zwrrmqXLXPn2sbCxWIjDSpG0jBgRyNqjofWtTwH4Q0vXPB8+rXbXsLLNPG12kii3tVjhEitICMkMfl+8KcsVTim30t+I40asreZ58tmv8AdqRbNfQV6xD4B0V7Tw9JINTtjqE1hG0jyoUuPPj3yCIbcgofrXPaj4Vlk8croWm2N5bWxu47UzSyrcBCzY3F0AUZBB29R0pQxlKbaXQJ4erCzOLWyXjgCpRZL/dr0XStB8K3k15eKusnS7a+g01D58YllmkcqZD8uFUAA7eTz1rS1D4c21jpIummuXeCK/8AtWGG3dCJfKI44B8rDD3HIzUvHUk7O41harWh5UNPU9qeLBf7tepWng3SZNV0awex1YLe6b9sNyblFSZhB5hRMphcMQCSTTtG8GaVe6He31xFqFqYZ7pGkFwkkdqsUYYeYQuHyeMggUfXqXYPqtXZHlv9nLn7tL/Zy/3a9Qg8H6XLrOg6dIt5bRahZfaHumuo2BP2fzDhAMoFY/xdR0qK78JWOkwXV/qv2trextLYzQQyKsj3EuQVDEHaowT0JoWNpMHhqqPNf7NX+7ikOmKf4a7zxVolrpnh7SL+2t7nN7AsrzyXKMuW3fIIwNwxgfMeO1amo+F9Jsb1zcWuqxWVrpv22SQyKftZIjAWM7fkAaQAk7ulU8XTST9fwJ+r1G2v61PLW0tcfdqJtJX+6fyr22y+H+kSSakJJL+WKG4iEcqSKohhkh8zzJAV5255xjNca2j2h8DS64kkjTrqYtF7IY/LLZx1zketEMXSnt/Vwnh6kLX/AKsefvpI/u1BJpIz9z9K9/i+HOhG41ONpNQZLaSJFZZV+RWt/MLEbfmwew5rm28Iae/gGPWljvluntklSQyKYZZGmaMQgYzuwAevepWOovTUt4aqlc8ck0of3f0qtLpX+zXvZ+HujnxUumxvfXVv/Zk8+yN1WR7iJtjKCVIALDA61RvfBHhuJdXm+03uzSJHF0nmKWAMW6Nc7cZEmUJ6HjpS+u0elweGrWueEy6V/s1XfS8dj+Vdq9quORzVeSzX0rt5Ec3tZHESabj+E1A+nkdq7OWzHpVWSzHpSdNFKvJHGyWP+zUJtWU/LkfSuumshmqsln7Vm6KNI4qRkWur6/YsrWmtalCV4XbcvgfhmtSz+IHjqzBEfiO7f/rsFk/9CBqCWz9qrSWoHaspYaL6G8cczrbD40eNrUjz/wCz7tQMbXhK/jlSK1Ifj94ljxv0XTT64aT/ABrzd7X2qB7eueeCg+h0wx77nrtt+0DqkmFm03T7cn+IxyOB+Tf0q/Z/GvVbhh5d94ejLdA8cqkfXcRXhr2/tUL2/tXNPLYdDqhjj6w+HXxAutYu5Y9SvtLud4HkNZqVGR94HJPPTH0r0e11CGYZVsHuDXwKkbxPujZkb1UkH8xViPUdWh5j1K7H1mY/zNc0sta2ZusXFn2r8R/Df/CS6Gr2LCPVrFvtFhLj+MDlD/ssOD+FYfwu1yy1TT/sk1qtvOrsrwyr88cgPzxnPPBzj2r5d03xdqFqoW5gF4o9bmWMn/vlsfpXYeFviPoOl3Dyw6VfadNK6tJKJzOpI74ODmuaWBqRNY4iLPqryIT/AMsYwPZRWZ4gghFjJ+5j+6T90VyHhv4s+E9UiiQ6zaR3LABo5CY+fbcBXRalq1neaa0kM8ciMhKsjAgjHqKyjRnGSuinJNaHw7F95vrVyPpVVEw7fU1bjFfQ0jy8QPeih6K2ZyrYoW/SrS9Kq29Wl6VjTOjEDqKKK0OMKKKKACiiigAooooAKKKKACiiigAooooAUGlDU2immBKG4r0n9n9v+J14p/7FPUf/AEBa8xr0b4Csy614jdrmO2gXw1ei4kaFpSsRChiqhly3PHNZYh/uma0fjRsXsXhmb4MeBv8AhINU1WxIkv8AyfsVilxvHmjO7dImO3rTdKMP/DN3ifyHd4R4mg8tpFAYr5YwSB0OO1VPEultq3wo8NP4a1CLWNO0u+ksZB9naC5inuGDKroWZdpOAGB6mtjX41+Gmmf8IDqen2HivR9ZuY75bxLiSBRMh8p4wY2OdjKQefwrlUtLJ63vb0Z0OPvXa0t+hzPwV0eHWfH9m96E/s7TFfUr0yOEQRwjcAzHhQW2rk4HNdl43s9W8RfCm41rVL3Tb/VtE1WWaRrG+iuT9kum3HdsJwFk6Z7H0q/qPh3Q7XXvFXwv8KX0FlrmpLDCIZLaYxyeUvnNCszyNjf1yRjIx0rhojdfDe20+6b7Pqtt4s8PObqzlQoqJIxUDIJyylQwbH4d6p1PazU1vpZEKnyQcWtOpxiyD8akR+OtUVbHenq5r1FI85wRoLLUsclZyyVKr1SkZuDOp8F+JLnwv4ktNcs4YZ5rUuVjlztO5GU5wQejGtSz8bX0OvaJrAtbVpNItktoYzu2SKoYZbnOSGPTFYfw80pfEHjbSdGmDmC5uB5+w4IiUFnI/wCAqff0r1D/AIVzok134ns4rS4tbpHsJNJikkfIEsLTyQ8nLEqjqCcnI9a48RUowl761sdNGlWlH3HoYelfEvUNLhitNH0qx0/TRJLJNYxSSmK48yIRkOWYsQAMjngn8K5/+3LhvDEXh/ZGttHdtd7wTuLMgXB5xjAFek3vgbwmtk1nFplyt1dXWtRwXaXLk24s2Yx5UnaQVG0k89O5zWZ4K8J6DqPwjk8S3+nySSoL5p7qO5YSQiJAY9kQOHyxAPGACSSKyjiMOlzKPU0dCu3y83QoWHxI1a2Nvts7JxA9lJGrhuGtk2Iev8Q6/pis668U3ja1/aemxrpebhbr7PbyyNCZlbdvKuxyc888cV1t54b8G2fiXSdNuo9Nt0n0sTKJNVkUzXLwoyrP/wA8ULMcEdara34X0+w+H9zqEujWllrTapcWghm1Fw0QUrtSJc4lPPfsc0QrYeLuo7hKlXa1lsVbPx+9vf3dyvh3SfKu5Y7iW2zL5f2hGLrMPnyDljwPlxxipYviLrQsmtTHbMslndWsxIb94J3Lsx56gk4rqD8OdGt/FdjZNpk8tu2l3jNHLcNGJrm3wN27I2gk84O304rH8WaB4Z8N2Gs6k2lz3RivotPhtXuHSO3kNuJZGDjlwCcLnqBnmkquFk0lDVg6WIir8xkWXjK8h1221ZrS1maGwWw8ltwR4xF5eTg5yR6HrVzT/G09hAltY6VYQWiPOwt8yMmJYhGynLEkYGRnvV/4ieENJ0LTtYvLBoD5P9ni3iW6Z5YvMjYyGRT0DEAjP4Vb0vwzoOo33hubT9PiudEugY7u8+2vvNwIS7RSLx5eGBPA5FU6uGlHm5dP6fclU66ly839MxP+EvkM1rcrpNjHeQWn2Q3KtJukj8gwjILbQdpzwByKtN44v7mWf+0rOzv4Lm2ht54Jd4WQxfdkyrAhvcHvW94b8K+HdR8N3mqXGnwFEvLmOSWzv3lWGKO3DgxZP707sduhOeBTYPCfh9rfR71rG4Ftq9xpkVsTcHB8wE3Hf/Zx7ZFQq2G19x6f13L9lXf2tzltX15dU0y0s5dLtI5rWFYI7pGfzDGpOFILbf4j2zVq38VXS61c6jNa21wl1ai0uLZ93lyRhFXHXIPyA5B61o2+j6Db3XhnS5tPkuZ9YlWWW4ad18uMzFRGqjg8Kck881bTRdBm1DXbOzstPudRt2UWlkmpSFXjAfeyt1aQYGUPStfbULW5dP8Agmfs6t782pWg+IOsR3c1wIbUtLdx3JUBgAETyxGMH7u3j196zLPX/I8PXOhyaZZ3FtNcG4Uuzhon2bQVwwzgeua1dA8O2WofDv8AtNbW3e+kv3tjPPeGIRphcFVzhiCen19K3R4V0C61OGKCxMMVprE2lzIbhibkJCzq5b+E7l5xxj6VLq4am3Hl/pFKnXmk7/0zHX4iamLi4nbTbB5JZop1LB/3UkcYjVlG7ngZwciqFj4wvra3S3e1tLmJYUiZZVJ3bJ2mDHB67mI47Vs2nhzRpviZp2ivZPHbTWQmubdbhmUSGJnwknVl4U5BI681ctvCOi3cery21t5jJaIsSxXDSRW135LyMvmA4dQVUc92qXUwqteG9n+gKniHe0ttDDl8fa3M7yXPlTyGO6iV33ZRJ9uVGD0XaNtZ9/4nvbs6u0lvADq0UMdww3E5jxhhz1OOe1da/hbQU0DS7iSydZLo6ftlS4ZjI0znzFZc/Iu0cHjJ6dKzZvDWnyw+I4raGQT2msQ2doQxbajyFSMfxdB1q4VMNdtRtb/MiVPEaJy/qxwLRg1E8PHSvW7vwTo//CQ3UCWcsNudN3W6NMeLgymIMSecZAOPfvRB4K0OKeBpoYZ0GgPdSCS6eOM3KOoYsw5Vece2DxWv9pUrbE/Uah45JDnPFV5bfivW9P8ACWi3mgW+pC3BlW3vZbiNJmZSFMvkspz90GMj3yM9aittK8H3NzpEE2kR2cl/pxuod99KI5JyzosTMfuqducjnOBT/tCHSLEsFLujx+W29qqy259K6nWrGS11W7tp7P7HJFKytb7i3lkH7uSST9azZIPau6LUkmjjas7HPyW59DVWW29q6GS39qqSW/tQBz8tueeKrSQe1dBLb8dKqy29LlC5hPB+dQSQ+1bclvVWSD2qXEtTaMl4RUTw+1ajw+1QPGahwRrGuzMeLimNF7VotHUTR+1ZumjpjXZnmLIORVjT73UNPfdY31zatnP7qUrz+FSMntUZT61m6aNlXZXRcGpkFKFFPApxjYiVRyGP1oofrRQxx2KFv0q0vSqtv0q0vSsaZ0YgdRRRWhxhRRRQAUUUUAFFFFABRRRQAUUUUAFFFFABRRRQAV6P8BTZjUvFZ1BJ3tB4XvPOWBgshXMedpYEA/UGvOK2PC1/qtjNeppN0sDXlo1pc5QHdA5G8cjjoOnPpUzg5x5UVGoqb5pbHrnwk8R6FDZX7afpVzo/hnw+BrF/czOt3dXl0MR2qnhVGHbeEGASv3gOtN00PxR8KZrfRdX1TVL/AMLamuob9QtEt5BbXEgEwULI+4CQBycjr3rzaObxBZ+HL3Q4ZgumXUsVxdxjbgyIDsyx54B6A4p/hm78S+H7q4n0ZvJkurd7ObhHV43xuUg8dgc9sZrCWCndyjuXHMKVleWh734nfTG+K/j2+8L6eY/H2kxm5tXuZjLFPF5KCRoUGNsyq3AO4EZ/Dy34yPnw58OGZsk+F4ySf+ur1zsfinxc3j1/GEd/t8QrKJHnVUBLFQmNv3SMYBGPrWi/jjxlPb2lrcrodzFbL5VsLrS7STy1Ylgql0OBySB0pQw1SEk7Xt/kXPF0ZJq9rnGBqerVFLKZJnkYIrOxYhFCqCT2A4A9hSBq7UzmaTLIanhjVUNT1aquJxN/wr4i1Dw3qh1LS2iW68mSFWdN2wOpUlfRsE4Pat1PiP4ozZv9rjaa0ktZEnZCZHa2DiMsxOW4kYH1zzWZ8K7XS9T+Imh6ZrFkt5ZXl2tvJGZWjwGON2V546471oavoenx+ENCullstKnufM803okEs4ByJVKFwYiG2j5FIKHJNc9SVLntKOpcYzUbxZdufif4ruNIutLaezjjupbmSSWO2AmH2h98yq/VVY9cdgBmquieOda0rSLbSbb7K9nbm4ZElh3Z8+Py5AeeQVPA7V1Pw48NeEtY07QzqVnCXe61C2uJ0uJSLkxJAyOFyp/5aNwMccnpS+EvBOg6v4Zu4bq8s7W8k1mRbeaKbzZ/s8bCLavQFC7j58c8evGbq4eN4uBXs6zaakYsnxC1S4ntri60nw7dXFvCkKyz6aruyooVdxJ+bAUYqVviR4guLX7Pfppt+ftzXyyXVmrukxYElT2HygYHbit/SfhTotw8kNxr11HNE0AmK+VthMjwIUfJzu/fEgj5cAc5yKavw30qyvpbe6u764kWOVRFvSFjN9iE8aJkHzCZNynHTaAR8wNP22FelvwJdPEb3MlfiV4oZp2luopnma6YvKhcoLhQsirk8LhRgdsUDx/rri4jmTTriC5iijlgmtFeNmjQIkmD0kCjG4VtfDrwdpd7oWk3niDSGVr+ac2condUuI0To/zYBzuKgbTiMk8dUt9L8LxnR7pdNtn09H1T7fJJPI/mw2zrskBDDDMCFGOPm6Gj2mHTa5NieSu1dzMDWvF+sa0L4X0sJF+LcT7I9ufIUrHj04Jz61pWvj7XLdrH7Mmn28Vm5lWGG1VY5ZCmwvIB99ivGTUPge00i0j1y58WaYDBDYQXCR4JkRJZFwY8EYYq3BPHOSK6q+8JaRJot2ul6UJr8aUZrJYpDI86AWreeefvBnmXgAYB44qp1KMXyuGn4ExhVkubm1MK18faza+QlnbaVbQw3D3EcMNmFjDvF5TfL0wVJ49TmorfxlrUdjolmJYfJ0Wf7RZAx9H3bvm9ea7W28I+GBNb28o02WR4rS1WS3dii3SSt5gck/edRtI7ZFcx4603R7HwjoV1b2UVpdz29u4dHJa5Vot0jMueNr4GcDOSO1KlVw85KKgOpTrRjzORDY+NNYt7a1g/0Ob7HP51q81uGkgO/eQjdQpParMfjbUluZruCx0e1upc/v4bFVkQkEMynsTk5NcQkvpUyTcV3fV6XY5fb1O50J1m8fQYtFLJ9kiuTdINvzeYV2nn0xWzceONbubq0uZGtFltneQFLcL5kjpsZ3x95iveuKSX0NTJLTlQpvVxEq011OrtPFerW+q2GqJJEbqxtfssLsmf3e0qAfUgMRmn6H4o1bR7e3t7CZI4oJ3m2FcrIzKFIcZwwwOlcuklSJJ60nQpvTlGq097nWJ4w1lVCh4Aojt4wPKGMQOXj/EEn6g1aHjfWPtUtxHFp0Ty3EdzII7YKHlRiyucHk5PPrxXHrJTxJS+rUv5UP29T+Y6iPxhrq20MJuI5PKIKySJukOJRKAWPJAZR+GRTrfxlrUMjtI1tceYk8cizwh1dZnDuCO+SBXMh/WnBqPq1L+VA69X+Y37XxRq1sjR27wRRG2mtfLWPC+XK5dhj6scelMs/EF9byWziKyn+y2wtYlntw6qgcuDg/xbj1rFBFLn8apYel/KZurV7kmoT3F9ezXl5K0txO5eRz1Zj1qo0VWKMCtUklZGfPfVlF4aryQe1aZU0xkFMaMaW361Vlt/at14ageH2oGYElv14qrLb+xroZLf2qrLb+1AHPS23oDVWW3PpXRSW/tVWW34+7SsIwHhx71XeGt2W29qqy259KmxSbMd46jaOtOSGoHhqXE0jVaM5o6YVNXniPpULR1DibKomU3FFTSpxRWbRup6GVb1aWqcDVZVq5oM7q8LktFM3Ubq0uc3sh9FM3UbqLh7IfRTN1G6i4eyH0UzdRuouHsh9FM3UbqLh7IfRTN1G6i4eyH0UzdRuouHsh9FM3UbqLh7IfSqzLnaxGQVOO4PUVHuo3U7idK5ZN3dNGY2nkKt1GeDzTjfXnH+lS8DAw2OMY/lxVTdRup877kfVYdiyt1cqzsJ5A0h3Oc8seuTQLmcEnzCSwwc/TH54NVt1G6jnfcf1ePYfRTN1G6puX7IkDGnBqh3UbqfMHsiwGpwbmqwc0okOaakhOky2H5609Wx0NUw5pfMNPmRPsmbMWqX8emSaZHdyrZSuHkhVsK7DoT69B+VQJJzzyfes8SmniVqacVsjN02aSyccH8KkWT3/CsxZTT1mPvWikjN0Wa/2hmO53ZmwBknPA4FPjlC/dOPpWQszU9ZzTUlsQ6b7m3HN71Oso9awluGqRbls96pSRDps30lqZJhjrXPpdP71Kl01O4uQ6BZh/eFSpMP71YCXbe9TJdN701IPZs6BZh/eqVJh/ernku2qQXjelPmE6djo1mX1qRZh/eFc4t43vUq3re9FyeU6RZh6ipFlX1Fc2L1h61It63vRcfKzo1lHqKkEi+tc4L5h609L5z607hY6IOvrShh/eFc+t+3oaeNQb0NCkLlTN4MPWl+U1hC/b0NP+3v6GncSpo2CBTGVTWV9vf0NH25vQ0XHymg0a4qCSJaqm9b0NNa8b0NFw5SSSEfSq0tuuKVrpveomuDQHKQyW4qs8AxVh5z6VDJL7UXDkZUltx7VVltxzV2SX2NV3k4pNhylCWH61XeHrxWhI+e1V5GyDU3RXs2jOmjoqac8UVDSNY3SP/Z">
            <a:extLst>
              <a:ext uri="{FF2B5EF4-FFF2-40B4-BE49-F238E27FC236}">
                <a16:creationId xmlns:a16="http://schemas.microsoft.com/office/drawing/2014/main" id="{69A4FDD4-3AA9-4FC8-9D93-C43DF7DC2CDE}"/>
              </a:ext>
            </a:extLst>
          </p:cNvPr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2489200" y="2306638"/>
            <a:ext cx="8588375" cy="4252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94542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A847E-7C6B-4BEF-8A44-199085AF9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8545" y="480419"/>
            <a:ext cx="8915399" cy="1505675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IFLAPARL Action Plan 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AFFE32-26B2-436A-BFBC-53E997D86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8545" y="2306974"/>
            <a:ext cx="8589278" cy="4253212"/>
          </a:xfrm>
        </p:spPr>
        <p:txBody>
          <a:bodyPr>
            <a:normAutofit/>
          </a:bodyPr>
          <a:lstStyle/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case studies for IFLAPARL capacity building</a:t>
            </a: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Extend the self-population of the World Directory</a:t>
            </a: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IFLAPARL Pre-Conference &amp; WLIC Sessions</a:t>
            </a: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communication within IFLAPARL community</a:t>
            </a: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the Section’s publication: </a:t>
            </a:r>
            <a:r>
              <a:rPr lang="en-GB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Guidelines for Legislative Libraries</a:t>
            </a: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work on ethics checklists for Parliamentary libraries &amp; research services</a:t>
            </a: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/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6C89998-22C7-4E8E-A005-893773660E27}"/>
              </a:ext>
            </a:extLst>
          </p:cNvPr>
          <p:cNvCxnSpPr>
            <a:cxnSpLocks/>
          </p:cNvCxnSpPr>
          <p:nvPr/>
        </p:nvCxnSpPr>
        <p:spPr>
          <a:xfrm>
            <a:off x="2597602" y="2078373"/>
            <a:ext cx="86772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294C4F99-9C86-4401-88D0-938CA5552C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29" y="107245"/>
            <a:ext cx="2255716" cy="13595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02DE474-0DC2-4803-A98B-3A6CAA51E2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79224" y="107245"/>
            <a:ext cx="1018837" cy="110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070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A847E-7C6B-4BEF-8A44-199085AF9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8545" y="480419"/>
            <a:ext cx="8915399" cy="1505675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IFLAPARL Activities 2007 – 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AFFE32-26B2-436A-BFBC-53E997D86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8545" y="2306974"/>
            <a:ext cx="8589278" cy="4253212"/>
          </a:xfrm>
        </p:spPr>
        <p:txBody>
          <a:bodyPr>
            <a:normAutofit fontScale="92500" lnSpcReduction="20000"/>
          </a:bodyPr>
          <a:lstStyle/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Workshops and capacity building activities</a:t>
            </a:r>
          </a:p>
          <a:p>
            <a:pPr marL="1080000" lvl="1" indent="-5400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2009, 2011, 2012, 2013, in cooperation with the Global Centre for ICT in Parliament</a:t>
            </a:r>
          </a:p>
          <a:p>
            <a:pPr marL="1080000" lvl="1" indent="-5400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2009 (Italy): APKN (Africa Parliamentary Knowledge Network)</a:t>
            </a:r>
          </a:p>
          <a:p>
            <a:pPr marL="1080000" lvl="1" indent="-5400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2011 (Chile): ENPLAC (Exchange Network of Parliaments of Latin America and the Caribbean)</a:t>
            </a:r>
          </a:p>
          <a:p>
            <a:pPr marL="1080000" lvl="1" indent="-5400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fr-FR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2014, 2015: NORIA programme of the Assemblée Parlementaire de la Francophonie</a:t>
            </a:r>
          </a:p>
          <a:p>
            <a:pPr marL="1080000" lvl="1" indent="-5400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 (USA): USAID / HDP (House Democracy Partnership)</a:t>
            </a:r>
          </a:p>
          <a:p>
            <a:pPr marL="1080000" lvl="1" indent="-5400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(Poland): Secretary General of the Sejm / WFD (Westminster Foundation for Democracy)</a:t>
            </a:r>
          </a:p>
          <a:p>
            <a:pPr marL="1080000" lvl="1" indent="-5400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(Tunisia): SUNY/CID (Center for International Development)</a:t>
            </a: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/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6C89998-22C7-4E8E-A005-893773660E27}"/>
              </a:ext>
            </a:extLst>
          </p:cNvPr>
          <p:cNvCxnSpPr>
            <a:cxnSpLocks/>
          </p:cNvCxnSpPr>
          <p:nvPr/>
        </p:nvCxnSpPr>
        <p:spPr>
          <a:xfrm>
            <a:off x="2597602" y="2078373"/>
            <a:ext cx="86772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294C4F99-9C86-4401-88D0-938CA5552C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29" y="107245"/>
            <a:ext cx="2255716" cy="13595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02DE474-0DC2-4803-A98B-3A6CAA51E2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79224" y="107245"/>
            <a:ext cx="1018837" cy="110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73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A847E-7C6B-4BEF-8A44-199085AF9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8545" y="480419"/>
            <a:ext cx="8915399" cy="1505675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IFLAPARL Activities 2007 – 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AFFE32-26B2-436A-BFBC-53E997D86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8545" y="2306974"/>
            <a:ext cx="8589278" cy="4253212"/>
          </a:xfrm>
        </p:spPr>
        <p:txBody>
          <a:bodyPr>
            <a:normAutofit lnSpcReduction="10000"/>
          </a:bodyPr>
          <a:lstStyle/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 e-Parliament Conference</a:t>
            </a:r>
          </a:p>
          <a:p>
            <a:pPr marL="1080000" lvl="1" indent="-540000" algn="l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was represented (2007, 2008, 2009, 2010, 2012, 2014)</a:t>
            </a:r>
          </a:p>
          <a:p>
            <a:pPr marL="1080000" lvl="1" indent="-540000" algn="l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Organized session on value of libraries and librarians to parliaments</a:t>
            </a:r>
          </a:p>
          <a:p>
            <a:pPr marL="6228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Meetings with IPU / ASGP</a:t>
            </a:r>
          </a:p>
          <a:p>
            <a:pPr marL="1080000" lvl="1" indent="-540000" algn="l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2008: Co-organization of the IPU / ASGP /IFLA meeting “</a:t>
            </a:r>
            <a:r>
              <a:rPr lang="en-GB" sz="17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Informing Democracy: Building capacity to deal with Parliamentarians’ Information and Knowledge needs</a:t>
            </a:r>
            <a:r>
              <a:rPr lang="en-GB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Geneva</a:t>
            </a:r>
            <a:endParaRPr lang="fr-FR" sz="1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0000" lvl="1" indent="-540000" algn="l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2012: Session on Social Media in Parliaments (</a:t>
            </a:r>
            <a:r>
              <a:rPr lang="en-GB" sz="17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Parliamentary representation and communication, and the role of social media</a:t>
            </a:r>
            <a:r>
              <a:rPr lang="en-GB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in Quebec City (Canada), at the 127th IPU Assembly </a:t>
            </a:r>
          </a:p>
          <a:p>
            <a:pPr marL="1080000" lvl="1" indent="-540000" algn="l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2016: Workshop on building digital repositories with </a:t>
            </a:r>
            <a:r>
              <a:rPr lang="en-GB" sz="17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Dspace</a:t>
            </a:r>
            <a:r>
              <a:rPr lang="en-GB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Lusaka </a:t>
            </a: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/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6C89998-22C7-4E8E-A005-893773660E27}"/>
              </a:ext>
            </a:extLst>
          </p:cNvPr>
          <p:cNvCxnSpPr>
            <a:cxnSpLocks/>
          </p:cNvCxnSpPr>
          <p:nvPr/>
        </p:nvCxnSpPr>
        <p:spPr>
          <a:xfrm>
            <a:off x="2597602" y="2078373"/>
            <a:ext cx="86772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294C4F99-9C86-4401-88D0-938CA5552C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29" y="107245"/>
            <a:ext cx="2255716" cy="13595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02DE474-0DC2-4803-A98B-3A6CAA51E2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79224" y="107245"/>
            <a:ext cx="1018837" cy="110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42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A847E-7C6B-4BEF-8A44-199085AF9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8545" y="480419"/>
            <a:ext cx="8915399" cy="1505675"/>
          </a:xfrm>
        </p:spPr>
        <p:txBody>
          <a:bodyPr>
            <a:normAutofit fontScale="90000"/>
          </a:bodyPr>
          <a:lstStyle/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IFLA - International Federation of </a:t>
            </a:r>
            <a:b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Library Associations and Institutions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AFFE32-26B2-436A-BFBC-53E997D86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8545" y="2306974"/>
            <a:ext cx="8589278" cy="4253212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400" b="1" dirty="0">
                <a:latin typeface="Arial Black" panose="020B0A04020102020204" pitchFamily="34" charset="0"/>
              </a:rPr>
              <a:t>Website: </a:t>
            </a:r>
            <a:r>
              <a:rPr lang="en-GB" sz="2400" b="1" u="sng" dirty="0">
                <a:latin typeface="Arial Black" panose="020B0A04020102020204" pitchFamily="34" charset="0"/>
                <a:hlinkClick r:id="rId2"/>
              </a:rPr>
              <a:t>www.ifla.org</a:t>
            </a:r>
            <a:endParaRPr lang="en-GB" sz="2400" b="1" u="sng" dirty="0">
              <a:latin typeface="Arial Black" panose="020B0A04020102020204" pitchFamily="34" charset="0"/>
            </a:endParaRP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Founded in 1927</a:t>
            </a: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body representing the interests of library and information services and their users </a:t>
            </a: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Approximately 1,400 Members in 140 countries</a:t>
            </a: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Publishes guidelines, specialized bibliographies, professional reports and creates standards </a:t>
            </a: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conference: World Library and Information Congress (WLIC)</a:t>
            </a: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Specialized sections, core activities and special interest groups</a:t>
            </a: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/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6C89998-22C7-4E8E-A005-893773660E27}"/>
              </a:ext>
            </a:extLst>
          </p:cNvPr>
          <p:cNvCxnSpPr>
            <a:cxnSpLocks/>
          </p:cNvCxnSpPr>
          <p:nvPr/>
        </p:nvCxnSpPr>
        <p:spPr>
          <a:xfrm>
            <a:off x="2597602" y="2078373"/>
            <a:ext cx="86772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530CD999-6AC8-4E62-A8FD-854726E7D8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331" y="206739"/>
            <a:ext cx="1719221" cy="187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92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A847E-7C6B-4BEF-8A44-199085AF9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8545" y="480419"/>
            <a:ext cx="8915399" cy="1505675"/>
          </a:xfrm>
        </p:spPr>
        <p:txBody>
          <a:bodyPr>
            <a:normAutofit fontScale="90000"/>
          </a:bodyPr>
          <a:lstStyle/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IFLA - International Federation of </a:t>
            </a:r>
            <a:b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Library Associations and Institutions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AFFE32-26B2-436A-BFBC-53E997D86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8545" y="2306974"/>
            <a:ext cx="8589278" cy="425321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400" b="1" dirty="0">
                <a:latin typeface="Arial Black" panose="020B0A04020102020204" pitchFamily="34" charset="0"/>
              </a:rPr>
              <a:t>Website: </a:t>
            </a:r>
            <a:r>
              <a:rPr lang="en-GB" sz="2400" b="1" u="sng" dirty="0">
                <a:latin typeface="Arial Black" panose="020B0A04020102020204" pitchFamily="34" charset="0"/>
                <a:hlinkClick r:id="rId2"/>
              </a:rPr>
              <a:t>https://www.ifla.org/globalvision</a:t>
            </a:r>
            <a:endParaRPr lang="en-GB" sz="2400" b="1" u="sng" dirty="0">
              <a:latin typeface="Arial Black" panose="020B0A04020102020204" pitchFamily="34" charset="0"/>
            </a:endParaRP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vision discussion</a:t>
            </a: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Contributions from over 30,000 colleagues from 190 countries and all 7 continents </a:t>
            </a: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Sets out challenges &amp; opportunities facing libraries worldwide</a:t>
            </a: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Shapes future IFLA strategy</a:t>
            </a: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/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6C89998-22C7-4E8E-A005-893773660E27}"/>
              </a:ext>
            </a:extLst>
          </p:cNvPr>
          <p:cNvCxnSpPr>
            <a:cxnSpLocks/>
          </p:cNvCxnSpPr>
          <p:nvPr/>
        </p:nvCxnSpPr>
        <p:spPr>
          <a:xfrm>
            <a:off x="2597602" y="2078373"/>
            <a:ext cx="86772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530CD999-6AC8-4E62-A8FD-854726E7D8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331" y="206739"/>
            <a:ext cx="1719221" cy="18716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BB2BD22-C048-4CA2-915E-79B6582C50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11112" y="4722292"/>
            <a:ext cx="2783368" cy="196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035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A847E-7C6B-4BEF-8A44-199085AF9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8545" y="480419"/>
            <a:ext cx="8915399" cy="1505675"/>
          </a:xfrm>
        </p:spPr>
        <p:txBody>
          <a:bodyPr>
            <a:normAutofit fontScale="90000"/>
          </a:bodyPr>
          <a:lstStyle/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IFLA Section on Library and Research Services for Parliaments (IFLAPARL)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AFFE32-26B2-436A-BFBC-53E997D86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8545" y="2306974"/>
            <a:ext cx="8589278" cy="425321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000" b="1" dirty="0">
                <a:latin typeface="Arial Black" panose="020B0A04020102020204" pitchFamily="34" charset="0"/>
              </a:rPr>
              <a:t>Website: </a:t>
            </a:r>
            <a:r>
              <a:rPr lang="en-GB" sz="2000" b="1" u="sng" dirty="0">
                <a:latin typeface="Arial Black" panose="020B0A04020102020204" pitchFamily="34" charset="0"/>
                <a:hlinkClick r:id="rId2"/>
              </a:rPr>
              <a:t>https://www.ifla.org/services-for-parliaments</a:t>
            </a:r>
            <a:endParaRPr lang="en-GB" sz="2000" b="1" u="sng" dirty="0">
              <a:latin typeface="Arial Black" panose="020B0A04020102020204" pitchFamily="34" charset="0"/>
            </a:endParaRP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of the 44 specialized sections of IFLA</a:t>
            </a: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 since 1984</a:t>
            </a: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global professional network dealing with library and information services in the parliamentary environment</a:t>
            </a: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Around 90 members from more than 50 countries worldwide</a:t>
            </a: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larger network of colleagues participating in Section activities</a:t>
            </a: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/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6C89998-22C7-4E8E-A005-893773660E27}"/>
              </a:ext>
            </a:extLst>
          </p:cNvPr>
          <p:cNvCxnSpPr>
            <a:cxnSpLocks/>
          </p:cNvCxnSpPr>
          <p:nvPr/>
        </p:nvCxnSpPr>
        <p:spPr>
          <a:xfrm>
            <a:off x="2597602" y="2078373"/>
            <a:ext cx="86772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294C4F99-9C86-4401-88D0-938CA5552C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829" y="107245"/>
            <a:ext cx="2255716" cy="13595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02DE474-0DC2-4803-A98B-3A6CAA51E2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79224" y="107245"/>
            <a:ext cx="1018837" cy="110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679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A847E-7C6B-4BEF-8A44-199085AF9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8545" y="480419"/>
            <a:ext cx="8915399" cy="1505675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Mission of IFLAPARL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AFFE32-26B2-436A-BFBC-53E997D86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8545" y="2306974"/>
            <a:ext cx="8589278" cy="4253212"/>
          </a:xfrm>
        </p:spPr>
        <p:txBody>
          <a:bodyPr>
            <a:normAutofit/>
          </a:bodyPr>
          <a:lstStyle/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Promote the establishment of strong parliamentary library and research services as a fundamental component of democratic legislatures</a:t>
            </a: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the effectiveness of legislatures through professional information support (timely, accurate, reliable, non-partisan)</a:t>
            </a: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Promote the values of openness, transparency and democratic participation by encouraging institutions to ensure open access to parliamentary information to citizens</a:t>
            </a:r>
            <a:endParaRPr lang="en-GB" dirty="0"/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6C89998-22C7-4E8E-A005-893773660E27}"/>
              </a:ext>
            </a:extLst>
          </p:cNvPr>
          <p:cNvCxnSpPr>
            <a:cxnSpLocks/>
          </p:cNvCxnSpPr>
          <p:nvPr/>
        </p:nvCxnSpPr>
        <p:spPr>
          <a:xfrm>
            <a:off x="2597602" y="2078373"/>
            <a:ext cx="86772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294C4F99-9C86-4401-88D0-938CA5552C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29" y="107245"/>
            <a:ext cx="2255716" cy="13595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02DE474-0DC2-4803-A98B-3A6CAA51E2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79224" y="107245"/>
            <a:ext cx="1018837" cy="110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111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A847E-7C6B-4BEF-8A44-199085AF9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8545" y="480419"/>
            <a:ext cx="8915399" cy="1505675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IFLAPARL Objectives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AFFE32-26B2-436A-BFBC-53E997D86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8545" y="2306974"/>
            <a:ext cx="8589278" cy="4253212"/>
          </a:xfrm>
        </p:spPr>
        <p:txBody>
          <a:bodyPr>
            <a:normAutofit/>
          </a:bodyPr>
          <a:lstStyle/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 knowledge and experiences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promote standards and best practices to develop professional competencies </a:t>
            </a: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a forum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identifying and discussing emerging issues, common challenges and concerns </a:t>
            </a: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Promote networking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amongst parliamentary library and research services </a:t>
            </a:r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cooperation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between legislatures</a:t>
            </a: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 and support 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development of parliamentary libraries</a:t>
            </a: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Encourage programs 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support the capacity of parliaments </a:t>
            </a:r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engage citizens </a:t>
            </a: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/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6C89998-22C7-4E8E-A005-893773660E27}"/>
              </a:ext>
            </a:extLst>
          </p:cNvPr>
          <p:cNvCxnSpPr>
            <a:cxnSpLocks/>
          </p:cNvCxnSpPr>
          <p:nvPr/>
        </p:nvCxnSpPr>
        <p:spPr>
          <a:xfrm>
            <a:off x="2597602" y="2078373"/>
            <a:ext cx="86772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294C4F99-9C86-4401-88D0-938CA5552C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29" y="107245"/>
            <a:ext cx="2255716" cy="13595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02DE474-0DC2-4803-A98B-3A6CAA51E2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79224" y="107245"/>
            <a:ext cx="1018837" cy="110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109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A847E-7C6B-4BEF-8A44-199085AF9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8545" y="480419"/>
            <a:ext cx="8915399" cy="1505675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IFLAPARL Activity &amp; 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AFFE32-26B2-436A-BFBC-53E997D86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8545" y="2306974"/>
            <a:ext cx="8589278" cy="4253212"/>
          </a:xfrm>
        </p:spPr>
        <p:txBody>
          <a:bodyPr>
            <a:normAutofit lnSpcReduction="10000"/>
          </a:bodyPr>
          <a:lstStyle/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conference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held in conjunction with the IFLA Congress  </a:t>
            </a: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Capacity building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through workshops, training &amp; staff exchanges</a:t>
            </a: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reports, </a:t>
            </a:r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publications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guidelines</a:t>
            </a:r>
          </a:p>
          <a:p>
            <a:pPr marL="1080000" lvl="1" indent="-5400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Including contributing to publications developed by other organizations</a:t>
            </a: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Dissemination of </a:t>
            </a:r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&amp; networking</a:t>
            </a:r>
          </a:p>
          <a:p>
            <a:pPr marL="1080000" lvl="1" indent="-5400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</a:t>
            </a:r>
          </a:p>
          <a:p>
            <a:pPr marL="1080000" lvl="1" indent="-5400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Mailing list</a:t>
            </a:r>
          </a:p>
          <a:p>
            <a:pPr marL="1080000" lvl="1" indent="-5400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Newsletter</a:t>
            </a:r>
          </a:p>
          <a:p>
            <a:pPr marL="1080000" lvl="1" indent="-5400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media </a:t>
            </a: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/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6C89998-22C7-4E8E-A005-893773660E27}"/>
              </a:ext>
            </a:extLst>
          </p:cNvPr>
          <p:cNvCxnSpPr>
            <a:cxnSpLocks/>
          </p:cNvCxnSpPr>
          <p:nvPr/>
        </p:nvCxnSpPr>
        <p:spPr>
          <a:xfrm>
            <a:off x="2597602" y="2078373"/>
            <a:ext cx="86772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294C4F99-9C86-4401-88D0-938CA5552C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29" y="107245"/>
            <a:ext cx="2255716" cy="13595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02DE474-0DC2-4803-A98B-3A6CAA51E2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79224" y="107245"/>
            <a:ext cx="1018837" cy="110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796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A847E-7C6B-4BEF-8A44-199085AF9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8545" y="480419"/>
            <a:ext cx="8915399" cy="1505675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IFLAPARL Activities: Conferences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AFFE32-26B2-436A-BFBC-53E997D86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8545" y="2306974"/>
            <a:ext cx="8589278" cy="425321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b="1" dirty="0">
                <a:latin typeface="Arial Black" panose="020B0A04020102020204" pitchFamily="34" charset="0"/>
              </a:rPr>
              <a:t>Website: </a:t>
            </a:r>
            <a:r>
              <a:rPr lang="en-GB" b="1" u="sng" dirty="0">
                <a:latin typeface="Arial Black" panose="020B0A04020102020204" pitchFamily="34" charset="0"/>
                <a:hlinkClick r:id="rId2"/>
              </a:rPr>
              <a:t>https://www.ifla.org/services-for-parliaments/conferences</a:t>
            </a:r>
            <a:r>
              <a:rPr lang="en-GB" sz="2000" b="1" u="sng" dirty="0">
                <a:latin typeface="Arial Black" panose="020B0A04020102020204" pitchFamily="34" charset="0"/>
              </a:rPr>
              <a:t>  </a:t>
            </a: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pre-conference / satellite meeting </a:t>
            </a:r>
          </a:p>
          <a:p>
            <a:pPr marL="1080000" lvl="1" indent="-5400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Presentations by host parliaments &amp; section members</a:t>
            </a:r>
          </a:p>
          <a:p>
            <a:pPr marL="1080000" lvl="1" indent="-5400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Workshops / seminars</a:t>
            </a:r>
          </a:p>
          <a:p>
            <a:pPr marL="1080000" lvl="1" indent="-5400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Networking</a:t>
            </a: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IFLA World Library and Information Congress (WLIC)</a:t>
            </a:r>
          </a:p>
          <a:p>
            <a:pPr marL="1080000" lvl="1" indent="-5400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session with presentations from section members</a:t>
            </a:r>
          </a:p>
          <a:p>
            <a:pPr marL="1080000" lvl="1" indent="-5400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Joint sessions with other IFLA Sections</a:t>
            </a:r>
          </a:p>
          <a:p>
            <a:pPr marL="1080000" lvl="1" indent="-5400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 café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6C89998-22C7-4E8E-A005-893773660E27}"/>
              </a:ext>
            </a:extLst>
          </p:cNvPr>
          <p:cNvCxnSpPr>
            <a:cxnSpLocks/>
          </p:cNvCxnSpPr>
          <p:nvPr/>
        </p:nvCxnSpPr>
        <p:spPr>
          <a:xfrm>
            <a:off x="2597602" y="2078373"/>
            <a:ext cx="86772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294C4F99-9C86-4401-88D0-938CA5552C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829" y="107245"/>
            <a:ext cx="2255716" cy="13595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02DE474-0DC2-4803-A98B-3A6CAA51E2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79224" y="107245"/>
            <a:ext cx="1018837" cy="110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424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A847E-7C6B-4BEF-8A44-199085AF9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8545" y="480419"/>
            <a:ext cx="8915399" cy="1505675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IFLAPARL Activities: Capacity Building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AFFE32-26B2-436A-BFBC-53E997D86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9946" y="2497543"/>
            <a:ext cx="8589278" cy="4253212"/>
          </a:xfrm>
        </p:spPr>
        <p:txBody>
          <a:bodyPr>
            <a:normAutofit/>
          </a:bodyPr>
          <a:lstStyle/>
          <a:p>
            <a:pPr marL="540000" indent="-5400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Sponsored places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pre-conference / WLIC</a:t>
            </a:r>
          </a:p>
          <a:p>
            <a:pPr marL="540000" indent="-5400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Dedicated </a:t>
            </a:r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seminars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attached to pre-conference</a:t>
            </a:r>
          </a:p>
          <a:p>
            <a:pPr marL="540000" indent="-5400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with partners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country or region-specific programmes</a:t>
            </a:r>
          </a:p>
          <a:p>
            <a:pPr marL="540000" indent="-5400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Participating in </a:t>
            </a:r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parliamentary networks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associations</a:t>
            </a:r>
          </a:p>
          <a:p>
            <a:pPr marL="540000" indent="-5400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Providing expertise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guidance in response to requests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0000" indent="-54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6C89998-22C7-4E8E-A005-893773660E27}"/>
              </a:ext>
            </a:extLst>
          </p:cNvPr>
          <p:cNvCxnSpPr>
            <a:cxnSpLocks/>
          </p:cNvCxnSpPr>
          <p:nvPr/>
        </p:nvCxnSpPr>
        <p:spPr>
          <a:xfrm>
            <a:off x="2597602" y="2078373"/>
            <a:ext cx="86772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294C4F99-9C86-4401-88D0-938CA5552C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29" y="107245"/>
            <a:ext cx="2255716" cy="13595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02DE474-0DC2-4803-A98B-3A6CAA51E2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79224" y="107245"/>
            <a:ext cx="1018837" cy="110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9115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834</TotalTime>
  <Words>1119</Words>
  <Application>Microsoft Office PowerPoint</Application>
  <PresentationFormat>Widescreen</PresentationFormat>
  <Paragraphs>141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Arial Black</vt:lpstr>
      <vt:lpstr>Century Gothic</vt:lpstr>
      <vt:lpstr>Courier New</vt:lpstr>
      <vt:lpstr>Wingdings 3</vt:lpstr>
      <vt:lpstr>Wisp</vt:lpstr>
      <vt:lpstr>IFLA Section on Library and Research Services for Parliaments</vt:lpstr>
      <vt:lpstr>IFLA - International Federation of  Library Associations and Institutions</vt:lpstr>
      <vt:lpstr>IFLA - International Federation of  Library Associations and Institutions</vt:lpstr>
      <vt:lpstr>IFLA Section on Library and Research Services for Parliaments (IFLAPARL)</vt:lpstr>
      <vt:lpstr>Mission of IFLAPARL</vt:lpstr>
      <vt:lpstr>IFLAPARL Objectives</vt:lpstr>
      <vt:lpstr>IFLAPARL Activity &amp; Work</vt:lpstr>
      <vt:lpstr>IFLAPARL Activities: Conferences</vt:lpstr>
      <vt:lpstr>IFLAPARL Activities: Capacity Building</vt:lpstr>
      <vt:lpstr>IFLAPARL Activities: Publications</vt:lpstr>
      <vt:lpstr>IFLAPARL Activities: Other Projects</vt:lpstr>
      <vt:lpstr>IFLAPARL Partnerships</vt:lpstr>
      <vt:lpstr>How to join IFLAPARL</vt:lpstr>
      <vt:lpstr>Contacts for further information</vt:lpstr>
      <vt:lpstr>Thank you</vt:lpstr>
      <vt:lpstr>Additional Slides</vt:lpstr>
      <vt:lpstr>IFLAPARL Action Plan 2019</vt:lpstr>
      <vt:lpstr>IFLAPARL Activities 2007 – 2019</vt:lpstr>
      <vt:lpstr>IFLAPARL Activities 2007 –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IFLA Section on Library and Research Services for Parliaments</dc:title>
  <dc:creator>Stephen Wise</dc:creator>
  <cp:lastModifiedBy>Steve WISE</cp:lastModifiedBy>
  <cp:revision>1</cp:revision>
  <dcterms:created xsi:type="dcterms:W3CDTF">2019-03-10T17:58:28Z</dcterms:created>
  <dcterms:modified xsi:type="dcterms:W3CDTF">2019-03-14T16:11:28Z</dcterms:modified>
</cp:coreProperties>
</file>